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05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417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6BA5-F793-4783-8CB6-8F1CAC6EF701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71BF0E-94FB-4758-9088-716D5D58B3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8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1079" y="1402080"/>
            <a:ext cx="10397550" cy="793830"/>
          </a:xfrm>
        </p:spPr>
        <p:txBody>
          <a:bodyPr/>
          <a:lstStyle/>
          <a:p>
            <a:r>
              <a:rPr lang="es-ES" sz="4400" dirty="0">
                <a:solidFill>
                  <a:schemeClr val="dk1"/>
                </a:solidFill>
              </a:rPr>
              <a:t>Sprint </a:t>
            </a:r>
            <a:r>
              <a:rPr lang="es-ES" sz="4400" dirty="0" smtClean="0">
                <a:solidFill>
                  <a:schemeClr val="dk1"/>
                </a:solidFill>
              </a:rPr>
              <a:t>2: </a:t>
            </a:r>
            <a:r>
              <a:rPr lang="es-ES" sz="4400" dirty="0">
                <a:solidFill>
                  <a:schemeClr val="dk1"/>
                </a:solidFill>
              </a:rPr>
              <a:t>Proyecto Taller de Integración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51293" y="4050833"/>
            <a:ext cx="4522709" cy="1096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5388" y="2814219"/>
            <a:ext cx="7156908" cy="79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Juego ”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Slime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 </a:t>
            </a:r>
            <a:r>
              <a:rPr lang="es-ES" sz="4400" dirty="0" err="1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Smasher</a:t>
            </a:r>
            <a:r>
              <a:rPr lang="es-ES" sz="4400" dirty="0">
                <a:solidFill>
                  <a:schemeClr val="dk1"/>
                </a:solidFill>
                <a:ea typeface="Trebuchet MS"/>
                <a:cs typeface="Trebuchet MS"/>
                <a:sym typeface="Trebuchet MS"/>
              </a:rPr>
              <a:t>”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373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680" y="252549"/>
            <a:ext cx="9944562" cy="1320800"/>
          </a:xfrm>
        </p:spPr>
        <p:txBody>
          <a:bodyPr/>
          <a:lstStyle/>
          <a:p>
            <a:r>
              <a:rPr lang="es-ES" dirty="0" smtClean="0"/>
              <a:t>SPRINT 3, Semana 1 (Próximas actividades)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84367"/>
            <a:ext cx="8596668" cy="4856996"/>
          </a:xfrm>
        </p:spPr>
        <p:txBody>
          <a:bodyPr/>
          <a:lstStyle/>
          <a:p>
            <a:r>
              <a:rPr lang="es-ES" dirty="0" smtClean="0"/>
              <a:t>Marcelo Morales = Implementación de partículas.</a:t>
            </a:r>
          </a:p>
          <a:p>
            <a:r>
              <a:rPr lang="es-ES" dirty="0" err="1" smtClean="0"/>
              <a:t>Victor</a:t>
            </a:r>
            <a:r>
              <a:rPr lang="es-ES" dirty="0" smtClean="0"/>
              <a:t> Quiroz = Continuar la unificación de entidades/Objetos.</a:t>
            </a:r>
          </a:p>
          <a:p>
            <a:r>
              <a:rPr lang="es-ES" dirty="0" err="1" smtClean="0"/>
              <a:t>Katerinne</a:t>
            </a:r>
            <a:r>
              <a:rPr lang="es-ES" dirty="0" smtClean="0"/>
              <a:t> Leiva = Desarrollar colisión de armas y unión de enemigos</a:t>
            </a:r>
          </a:p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r>
              <a:rPr lang="es-ES" dirty="0" smtClean="0"/>
              <a:t> =  Desarrollar aun más la UI.</a:t>
            </a:r>
          </a:p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r>
              <a:rPr lang="es-ES" dirty="0" smtClean="0"/>
              <a:t> = Finalizar la 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7368" y="1333275"/>
            <a:ext cx="2840929" cy="495525"/>
          </a:xfrm>
        </p:spPr>
        <p:txBody>
          <a:bodyPr/>
          <a:lstStyle/>
          <a:p>
            <a:r>
              <a:rPr lang="es-ES" dirty="0" smtClean="0"/>
              <a:t>Movimiento Arma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18" y="1944431"/>
            <a:ext cx="2274872" cy="22748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1944431"/>
            <a:ext cx="2342606" cy="2274872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800739" y="29609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Partículas generales [Personaje].</a:t>
            </a:r>
            <a:endParaRPr lang="en-US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58563" y="1333274"/>
            <a:ext cx="2840929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Impacto (Dañar)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31" y="1944431"/>
            <a:ext cx="2237476" cy="2237476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385386" y="1310483"/>
            <a:ext cx="3057677" cy="495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Tierra caminado (No seguro si se implementará).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8" y="4421777"/>
            <a:ext cx="2351314" cy="235131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8011886" y="4772297"/>
            <a:ext cx="3196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Blanco y negro para poder implementar el color</a:t>
            </a:r>
          </a:p>
          <a:p>
            <a:r>
              <a:rPr lang="es-ES" dirty="0" smtClean="0"/>
              <a:t>En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820" y="313508"/>
            <a:ext cx="8596668" cy="1320800"/>
          </a:xfrm>
        </p:spPr>
        <p:txBody>
          <a:bodyPr/>
          <a:lstStyle/>
          <a:p>
            <a:r>
              <a:rPr lang="es-ES" dirty="0" smtClean="0"/>
              <a:t>Partículas generales [Enemigo]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540" y="1386545"/>
            <a:ext cx="3406986" cy="495525"/>
          </a:xfrm>
        </p:spPr>
        <p:txBody>
          <a:bodyPr/>
          <a:lstStyle/>
          <a:p>
            <a:r>
              <a:rPr lang="es-ES" dirty="0" smtClean="0"/>
              <a:t>Bola </a:t>
            </a:r>
            <a:r>
              <a:rPr lang="es-ES" dirty="0" err="1" smtClean="0"/>
              <a:t>Slime</a:t>
            </a:r>
            <a:r>
              <a:rPr lang="es-ES" dirty="0" smtClean="0"/>
              <a:t> [Definir utilidad]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6" y="1785255"/>
            <a:ext cx="2023472" cy="20234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1725498"/>
            <a:ext cx="2131737" cy="2083229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678820" y="3047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Partículas generales [Enemigo]</a:t>
            </a:r>
            <a:endParaRPr lang="en-U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4893068" y="1304675"/>
            <a:ext cx="3406986" cy="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Hit impacto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11" y="4416395"/>
            <a:ext cx="2138982" cy="213898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302885" y="3951295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“Sangrado” </a:t>
            </a:r>
            <a:r>
              <a:rPr lang="es-ES" dirty="0" err="1" smtClean="0"/>
              <a:t>Slime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46" y="4416395"/>
            <a:ext cx="2131737" cy="205867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166046" y="3927895"/>
            <a:ext cx="5028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“</a:t>
            </a:r>
            <a:r>
              <a:rPr lang="es-ES" dirty="0" err="1" smtClean="0"/>
              <a:t>Ratro</a:t>
            </a:r>
            <a:r>
              <a:rPr lang="es-ES" dirty="0" smtClean="0"/>
              <a:t>” al desplazarse [Planteado si se utiliza]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67986" y="139337"/>
            <a:ext cx="8596668" cy="1320800"/>
          </a:xfrm>
        </p:spPr>
        <p:txBody>
          <a:bodyPr/>
          <a:lstStyle/>
          <a:p>
            <a:r>
              <a:rPr lang="es-ES" dirty="0" smtClean="0"/>
              <a:t>Animación de </a:t>
            </a:r>
            <a:r>
              <a:rPr lang="es-ES" dirty="0" err="1" smtClean="0"/>
              <a:t>Slimes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blob:https://web.whatsapp.com/add7c065-4d7d-4a52-8fef-d4dbe5ef7835"/>
          <p:cNvSpPr>
            <a:spLocks noChangeAspect="1" noChangeArrowheads="1"/>
          </p:cNvSpPr>
          <p:nvPr/>
        </p:nvSpPr>
        <p:spPr bwMode="auto">
          <a:xfrm flipH="1">
            <a:off x="460375" y="-144463"/>
            <a:ext cx="3601754" cy="360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460137"/>
            <a:ext cx="4923336" cy="50303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61" y="1460137"/>
            <a:ext cx="4948042" cy="50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Actualización del prototipo 1 para el sprint 2: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implementó el diseño original del personaje</a:t>
            </a:r>
          </a:p>
          <a:p>
            <a:r>
              <a:rPr lang="es-ES" dirty="0" smtClean="0"/>
              <a:t>Se implementó el enemigo dentro del juego</a:t>
            </a:r>
          </a:p>
          <a:p>
            <a:r>
              <a:rPr lang="es-ES" dirty="0" smtClean="0"/>
              <a:t>Se implementó el arma en el juego</a:t>
            </a:r>
          </a:p>
          <a:p>
            <a:r>
              <a:rPr lang="es-ES" dirty="0" smtClean="0"/>
              <a:t>Se implementó los contadores en pantalla / puntuación.</a:t>
            </a:r>
          </a:p>
          <a:p>
            <a:r>
              <a:rPr lang="es-ES" dirty="0" smtClean="0"/>
              <a:t>Se implementó mayor numero de enemigos en juego.</a:t>
            </a:r>
          </a:p>
          <a:p>
            <a:r>
              <a:rPr lang="es-ES" dirty="0" smtClean="0"/>
              <a:t>Se implementó reacción al golpear enemigos.</a:t>
            </a:r>
          </a:p>
          <a:p>
            <a:r>
              <a:rPr lang="es-ES" dirty="0" smtClean="0"/>
              <a:t>Se implementó las mecánicas para hacerlo </a:t>
            </a:r>
            <a:r>
              <a:rPr lang="es-ES" dirty="0" err="1" smtClean="0"/>
              <a:t>jugable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2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39969" y="439270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dk1"/>
                </a:solidFill>
              </a:rPr>
              <a:t> Objetivos planteados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157" y="1760070"/>
            <a:ext cx="10196854" cy="3880773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Comenzar a desarrollar enemigos en el mapa.</a:t>
            </a:r>
            <a:r>
              <a:rPr lang="es-ES" dirty="0"/>
              <a:t>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>
                <a:solidFill>
                  <a:schemeClr val="tx1"/>
                </a:solidFill>
              </a:rPr>
              <a:t>Ingresar ultimas funciones (Sonido, interfaz, menú). [Sonido Sprint 1]</a:t>
            </a:r>
            <a:r>
              <a:rPr lang="es-ES" dirty="0"/>
              <a:t>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/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</a:t>
            </a:r>
            <a:r>
              <a:rPr lang="es-ES" dirty="0">
                <a:solidFill>
                  <a:schemeClr val="tx1"/>
                </a:solidFill>
              </a:rPr>
              <a:t>el ataque del personaje principal.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Desarrollar la IA del enemigo.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[DESARROLLO]</a:t>
            </a:r>
          </a:p>
          <a:p>
            <a:pPr lvl="0">
              <a:spcBef>
                <a:spcPts val="0"/>
              </a:spcBef>
              <a:buSzPts val="1440"/>
              <a:buChar char="▶"/>
            </a:pP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spcBef>
                <a:spcPts val="0"/>
              </a:spcBef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Desarrollo de partículas.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tx1"/>
              </a:solidFill>
            </a:endParaRPr>
          </a:p>
          <a:p>
            <a:pPr lvl="0">
              <a:buSzPts val="1440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Ingresar </a:t>
            </a:r>
            <a:r>
              <a:rPr lang="es-ES" dirty="0">
                <a:solidFill>
                  <a:schemeClr val="tx1"/>
                </a:solidFill>
              </a:rPr>
              <a:t>armas en el proyecto.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ts val="1440"/>
              <a:buFont typeface="Wingdings 3" charset="2"/>
              <a:buChar char="▶"/>
            </a:pPr>
            <a:r>
              <a:rPr lang="es-ES" dirty="0">
                <a:solidFill>
                  <a:schemeClr val="tx1"/>
                </a:solidFill>
              </a:rPr>
              <a:t>Desarrollar armas en el proyecto.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[REALIZADO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>
              <a:buSzPts val="1440"/>
              <a:buFont typeface="Wingdings 3" charset="2"/>
              <a:buChar char="▶"/>
            </a:pPr>
            <a:r>
              <a:rPr lang="es-ES" dirty="0" smtClean="0">
                <a:solidFill>
                  <a:schemeClr val="tx1"/>
                </a:solidFill>
              </a:rPr>
              <a:t>Ingresar mecánica de puntos y tiempo.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>
              <a:buSzPts val="1440"/>
              <a:buFont typeface="Wingdings 3" charset="2"/>
              <a:buChar char="▶"/>
            </a:pPr>
            <a:endParaRPr lang="es-ES" dirty="0"/>
          </a:p>
          <a:p>
            <a:pPr lvl="0">
              <a:buSzPts val="1440"/>
              <a:buChar char="▶"/>
            </a:pPr>
            <a:r>
              <a:rPr lang="es-ES" b="1" dirty="0">
                <a:solidFill>
                  <a:schemeClr val="tx1"/>
                </a:solidFill>
              </a:rPr>
              <a:t>Crear un prototipo más desarrollado con funciones sprint 1 y </a:t>
            </a:r>
            <a:r>
              <a:rPr lang="es-ES" b="1" dirty="0" smtClean="0">
                <a:solidFill>
                  <a:schemeClr val="tx1"/>
                </a:solidFill>
              </a:rPr>
              <a:t>2 (</a:t>
            </a:r>
            <a:r>
              <a:rPr lang="es-ES" b="1" dirty="0" err="1" smtClean="0">
                <a:solidFill>
                  <a:schemeClr val="tx1"/>
                </a:solidFill>
              </a:rPr>
              <a:t>Jugable</a:t>
            </a:r>
            <a:r>
              <a:rPr lang="es-ES" b="1" dirty="0" smtClean="0">
                <a:solidFill>
                  <a:schemeClr val="tx1"/>
                </a:solidFill>
              </a:rPr>
              <a:t>). </a:t>
            </a:r>
            <a:r>
              <a:rPr lang="es-ES" dirty="0" smtClean="0">
                <a:solidFill>
                  <a:schemeClr val="accent2">
                    <a:lumMod val="75000"/>
                  </a:schemeClr>
                </a:solidFill>
              </a:rPr>
              <a:t>[REALIZADO]</a:t>
            </a:r>
          </a:p>
          <a:p>
            <a:pPr lvl="0">
              <a:buSzPts val="1440"/>
              <a:buChar char="▶"/>
            </a:pP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2417" y="251012"/>
            <a:ext cx="8596668" cy="1320800"/>
          </a:xfrm>
        </p:spPr>
        <p:txBody>
          <a:bodyPr/>
          <a:lstStyle/>
          <a:p>
            <a:r>
              <a:rPr lang="es-ES" dirty="0" smtClean="0"/>
              <a:t>Semana 1.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42964" y="4679576"/>
            <a:ext cx="5154706" cy="1980350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smtClean="0"/>
              <a:t>Implemento de partículas test [Realizado]</a:t>
            </a:r>
          </a:p>
          <a:p>
            <a:r>
              <a:rPr lang="es-ES" dirty="0" smtClean="0"/>
              <a:t>Animaciones[Realizado]</a:t>
            </a:r>
          </a:p>
          <a:p>
            <a:r>
              <a:rPr lang="es-ES" dirty="0" smtClean="0"/>
              <a:t>Implementación de entidades [Desarrollo]</a:t>
            </a:r>
          </a:p>
          <a:p>
            <a:r>
              <a:rPr lang="es-ES" dirty="0" smtClean="0"/>
              <a:t>Desarrollo de IA [Realizado]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" y="911412"/>
            <a:ext cx="3979208" cy="17511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634" y="882463"/>
            <a:ext cx="4452377" cy="17511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9" y="2746561"/>
            <a:ext cx="4079502" cy="17895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40" y="4602951"/>
            <a:ext cx="4079502" cy="2133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634" y="2746561"/>
            <a:ext cx="4452377" cy="17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8064" y="98613"/>
            <a:ext cx="2962337" cy="51010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1927" y="4661647"/>
            <a:ext cx="6099216" cy="2383762"/>
          </a:xfrm>
        </p:spPr>
        <p:txBody>
          <a:bodyPr/>
          <a:lstStyle/>
          <a:p>
            <a:r>
              <a:rPr lang="es-ES" dirty="0" smtClean="0"/>
              <a:t>Objetivos semanales.</a:t>
            </a:r>
          </a:p>
          <a:p>
            <a:r>
              <a:rPr lang="es-ES" dirty="0" smtClean="0"/>
              <a:t>Implementación de colisiones [Realizado]</a:t>
            </a:r>
          </a:p>
          <a:p>
            <a:r>
              <a:rPr lang="es-ES" dirty="0" smtClean="0"/>
              <a:t>Diseño de partículas [Error de definición, rediseño]</a:t>
            </a:r>
          </a:p>
          <a:p>
            <a:r>
              <a:rPr lang="es-ES" dirty="0" smtClean="0"/>
              <a:t>Avance en IA [Desarrollo]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2" y="681318"/>
            <a:ext cx="4467506" cy="16934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39" y="681317"/>
            <a:ext cx="4245069" cy="16934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2" y="2447366"/>
            <a:ext cx="4467506" cy="19551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939" y="2483224"/>
            <a:ext cx="4199685" cy="19551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82" y="4499433"/>
            <a:ext cx="446526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7711" y="80682"/>
            <a:ext cx="2370666" cy="609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Semana 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77434" y="4589929"/>
            <a:ext cx="4849907" cy="2034138"/>
          </a:xfrm>
        </p:spPr>
        <p:txBody>
          <a:bodyPr/>
          <a:lstStyle/>
          <a:p>
            <a:r>
              <a:rPr lang="es-ES" dirty="0" smtClean="0"/>
              <a:t>Objetivos semanales</a:t>
            </a:r>
          </a:p>
          <a:p>
            <a:r>
              <a:rPr lang="es-ES" dirty="0" smtClean="0"/>
              <a:t>Colisiones de arma [Realizado]</a:t>
            </a:r>
          </a:p>
          <a:p>
            <a:r>
              <a:rPr lang="es-ES" dirty="0" smtClean="0"/>
              <a:t>Unión de enemigos [Proceso]</a:t>
            </a:r>
          </a:p>
          <a:p>
            <a:r>
              <a:rPr lang="es-ES" dirty="0" smtClean="0"/>
              <a:t>Rediseño de partículas [Finalizado]</a:t>
            </a:r>
          </a:p>
          <a:p>
            <a:r>
              <a:rPr lang="es-ES" dirty="0" smtClean="0"/>
              <a:t>IA [Desarrollo]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401" y="758638"/>
            <a:ext cx="4257016" cy="1700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04" y="2669164"/>
            <a:ext cx="4176714" cy="15508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401" y="2665412"/>
            <a:ext cx="4361127" cy="16230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40" y="4357331"/>
            <a:ext cx="4185678" cy="226673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0" y="780358"/>
            <a:ext cx="4269658" cy="17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58089" y="113212"/>
            <a:ext cx="8596668" cy="740229"/>
          </a:xfrm>
        </p:spPr>
        <p:txBody>
          <a:bodyPr/>
          <a:lstStyle/>
          <a:p>
            <a:r>
              <a:rPr lang="es-ES" dirty="0" smtClean="0"/>
              <a:t>Horas individuales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957" y="1063310"/>
            <a:ext cx="3668243" cy="443274"/>
          </a:xfrm>
        </p:spPr>
        <p:txBody>
          <a:bodyPr/>
          <a:lstStyle/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662991" y="106331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69" y="1458959"/>
            <a:ext cx="4177665" cy="1038225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98957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9" y="3226527"/>
            <a:ext cx="3974921" cy="10929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69" y="3226527"/>
            <a:ext cx="4177665" cy="1041762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5758785" y="2783253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35" y="5277394"/>
            <a:ext cx="4050166" cy="1142319"/>
          </a:xfrm>
          <a:prstGeom prst="rect">
            <a:avLst/>
          </a:prstGeom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598957" y="4624251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442857" y="5067525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Todos los integrantes cumplieron de manera responsable las actividades propuestas en las reuniones de grupo, dejando constancia de las horas reales trabajadas y las estipuladas.</a:t>
            </a:r>
            <a:endParaRPr lang="en-U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79" y="1418457"/>
            <a:ext cx="3974921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0671" y="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Grafico trabajo individual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90546" y="5449613"/>
            <a:ext cx="3976265" cy="1155853"/>
          </a:xfrm>
        </p:spPr>
        <p:txBody>
          <a:bodyPr>
            <a:normAutofit/>
          </a:bodyPr>
          <a:lstStyle/>
          <a:p>
            <a:r>
              <a:rPr lang="es-ES" dirty="0" smtClean="0"/>
              <a:t>Todos los integrantes del grupo cumplieron las horas requeridas del presente sprint.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99254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Victor</a:t>
            </a:r>
            <a:r>
              <a:rPr lang="es-ES" dirty="0" smtClean="0"/>
              <a:t> Quiroz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8" y="1110344"/>
            <a:ext cx="4489949" cy="18505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03" y="1110345"/>
            <a:ext cx="4006220" cy="1850570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5761112" y="667070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Marcelo Morales</a:t>
            </a:r>
          </a:p>
          <a:p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8" y="3317966"/>
            <a:ext cx="5067815" cy="1688374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885062" y="2960914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Katerinne</a:t>
            </a:r>
            <a:r>
              <a:rPr lang="es-ES" dirty="0" smtClean="0"/>
              <a:t> Leiva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978" y="3404188"/>
            <a:ext cx="4212377" cy="1602152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5761112" y="3025368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Jordy</a:t>
            </a:r>
            <a:r>
              <a:rPr lang="es-ES" dirty="0" smtClean="0"/>
              <a:t> </a:t>
            </a:r>
            <a:r>
              <a:rPr lang="es-ES" dirty="0" err="1" smtClean="0"/>
              <a:t>Naveas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04" y="5254758"/>
            <a:ext cx="4185412" cy="1520510"/>
          </a:xfrm>
          <a:prstGeom prst="rect">
            <a:avLst/>
          </a:prstGeom>
        </p:spPr>
      </p:pic>
      <p:sp>
        <p:nvSpPr>
          <p:cNvPr id="16" name="Marcador de contenido 2"/>
          <p:cNvSpPr txBox="1">
            <a:spLocks/>
          </p:cNvSpPr>
          <p:nvPr/>
        </p:nvSpPr>
        <p:spPr>
          <a:xfrm>
            <a:off x="921173" y="4937327"/>
            <a:ext cx="3668243" cy="44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Jean </a:t>
            </a:r>
            <a:r>
              <a:rPr lang="es-ES" dirty="0" err="1" smtClean="0"/>
              <a:t>Nail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7162" y="121920"/>
            <a:ext cx="8596668" cy="1320800"/>
          </a:xfrm>
        </p:spPr>
        <p:txBody>
          <a:bodyPr/>
          <a:lstStyle/>
          <a:p>
            <a:r>
              <a:rPr lang="es-ES" dirty="0" smtClean="0"/>
              <a:t>Horas trabajo grupal sprint 2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6446277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31" y="3509553"/>
            <a:ext cx="4644852" cy="29783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53288" y="3920447"/>
            <a:ext cx="4180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Conclusión del sprint:</a:t>
            </a:r>
          </a:p>
          <a:p>
            <a:r>
              <a:rPr lang="es-ES" dirty="0" smtClean="0"/>
              <a:t> Si bien se trabajaron menos horas “extra” este sprint, el avance fue considerable y la estructura del proyecto esta mucho más definida, incluso </a:t>
            </a:r>
            <a:r>
              <a:rPr lang="es-ES" dirty="0" err="1" smtClean="0"/>
              <a:t>jugable</a:t>
            </a:r>
            <a:r>
              <a:rPr lang="es-ES" dirty="0" smtClean="0"/>
              <a:t>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6" y="900800"/>
            <a:ext cx="10323979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8557" y="261257"/>
            <a:ext cx="8596668" cy="1320800"/>
          </a:xfrm>
        </p:spPr>
        <p:txBody>
          <a:bodyPr/>
          <a:lstStyle/>
          <a:p>
            <a:r>
              <a:rPr lang="es-ES" dirty="0"/>
              <a:t> Objetivos planteados para Sprint </a:t>
            </a:r>
            <a:r>
              <a:rPr lang="es-ES" dirty="0" smtClean="0"/>
              <a:t>3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8922" y="1359401"/>
            <a:ext cx="9041431" cy="3880773"/>
          </a:xfrm>
        </p:spPr>
        <p:txBody>
          <a:bodyPr/>
          <a:lstStyle/>
          <a:p>
            <a:r>
              <a:rPr lang="es-ES" dirty="0" smtClean="0"/>
              <a:t>Implementar las partículas en el accionar del personaje y enemigo. </a:t>
            </a:r>
            <a:r>
              <a:rPr lang="es-ES" dirty="0" smtClean="0">
                <a:solidFill>
                  <a:srgbClr val="0070C0"/>
                </a:solidFill>
              </a:rPr>
              <a:t>[PROCESO]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Completar la IA y hacerla totalmente funcional.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Finalizar la UI, sonidos, Colisiones (Si es necesario).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Finalizar las mecánicas generales del juego aliados.</a:t>
            </a:r>
            <a:r>
              <a:rPr lang="es-ES" dirty="0" smtClean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rgbClr val="0070C0"/>
                </a:solidFill>
              </a:rPr>
              <a:t>[PROCESO</a:t>
            </a:r>
            <a:r>
              <a:rPr lang="es-ES" dirty="0" smtClean="0">
                <a:solidFill>
                  <a:srgbClr val="0070C0"/>
                </a:solidFill>
              </a:rPr>
              <a:t>]</a:t>
            </a:r>
          </a:p>
          <a:p>
            <a:r>
              <a:rPr lang="es-ES" b="1" dirty="0" smtClean="0">
                <a:solidFill>
                  <a:schemeClr val="tx1"/>
                </a:solidFill>
              </a:rPr>
              <a:t>Lograr tener un “prototipo” final del juego. </a:t>
            </a:r>
            <a:r>
              <a:rPr lang="es-ES" dirty="0">
                <a:solidFill>
                  <a:srgbClr val="0070C0"/>
                </a:solidFill>
              </a:rPr>
              <a:t>[PROCESO]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s-E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38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556</Words>
  <Application>Microsoft Office PowerPoint</Application>
  <PresentationFormat>Panorámica</PresentationFormat>
  <Paragraphs>86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Sprint 2: Proyecto Taller de Integración</vt:lpstr>
      <vt:lpstr> Objetivos planteados sprint 2</vt:lpstr>
      <vt:lpstr>Semana 1.</vt:lpstr>
      <vt:lpstr>Semana 2</vt:lpstr>
      <vt:lpstr>Semana 3</vt:lpstr>
      <vt:lpstr>Horas individuales sprint 2</vt:lpstr>
      <vt:lpstr>Grafico trabajo individual</vt:lpstr>
      <vt:lpstr>Horas trabajo grupal sprint 2</vt:lpstr>
      <vt:lpstr> Objetivos planteados para Sprint 3</vt:lpstr>
      <vt:lpstr>SPRINT 3, Semana 1 (Próximas actividades)</vt:lpstr>
      <vt:lpstr>Presentación de PowerPoint</vt:lpstr>
      <vt:lpstr>Partículas generales [Enemigo]</vt:lpstr>
      <vt:lpstr>Animación de Slimes</vt:lpstr>
      <vt:lpstr>Actualización del prototipo 1 para el sprint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1: Proyecto Taller de Integración</dc:title>
  <dc:creator>John Cleaver</dc:creator>
  <cp:lastModifiedBy>John Cleaver</cp:lastModifiedBy>
  <cp:revision>17</cp:revision>
  <dcterms:created xsi:type="dcterms:W3CDTF">2018-11-26T17:46:44Z</dcterms:created>
  <dcterms:modified xsi:type="dcterms:W3CDTF">2018-11-27T17:06:58Z</dcterms:modified>
</cp:coreProperties>
</file>