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9668" y="1149531"/>
            <a:ext cx="11190514" cy="1185716"/>
          </a:xfrm>
        </p:spPr>
        <p:txBody>
          <a:bodyPr/>
          <a:lstStyle/>
          <a:p>
            <a:r>
              <a:rPr lang="es-ES" sz="4800" dirty="0" smtClean="0">
                <a:solidFill>
                  <a:schemeClr val="tx1"/>
                </a:solidFill>
              </a:rPr>
              <a:t>Sprint 1: Proyecto Taller de Integración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246812" y="2233748"/>
            <a:ext cx="6692538" cy="1185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smtClean="0">
                <a:solidFill>
                  <a:schemeClr val="tx1"/>
                </a:solidFill>
              </a:rPr>
              <a:t>Juego ”</a:t>
            </a:r>
            <a:r>
              <a:rPr lang="es-ES" sz="4800" dirty="0" err="1" smtClean="0">
                <a:solidFill>
                  <a:schemeClr val="tx1"/>
                </a:solidFill>
              </a:rPr>
              <a:t>Slime</a:t>
            </a:r>
            <a:r>
              <a:rPr lang="es-ES" sz="4800" dirty="0" smtClean="0">
                <a:solidFill>
                  <a:schemeClr val="tx1"/>
                </a:solidFill>
              </a:rPr>
              <a:t> </a:t>
            </a:r>
            <a:r>
              <a:rPr lang="es-ES" sz="4800" dirty="0" err="1" smtClean="0">
                <a:solidFill>
                  <a:schemeClr val="tx1"/>
                </a:solidFill>
              </a:rPr>
              <a:t>Smasher</a:t>
            </a:r>
            <a:r>
              <a:rPr lang="es-ES" sz="4800" dirty="0" smtClean="0">
                <a:solidFill>
                  <a:schemeClr val="tx1"/>
                </a:solidFill>
              </a:rPr>
              <a:t>”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374" y="278674"/>
            <a:ext cx="8596668" cy="862149"/>
          </a:xfrm>
        </p:spPr>
        <p:txBody>
          <a:bodyPr/>
          <a:lstStyle/>
          <a:p>
            <a:r>
              <a:rPr lang="es-ES" dirty="0" smtClean="0">
                <a:solidFill>
                  <a:schemeClr val="tx1"/>
                </a:solidFill>
              </a:rPr>
              <a:t>    Objetivos planteados sprint 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516155"/>
            <a:ext cx="9224312" cy="3880773"/>
          </a:xfrm>
        </p:spPr>
        <p:txBody>
          <a:bodyPr/>
          <a:lstStyle/>
          <a:p>
            <a:pPr algn="just"/>
            <a:r>
              <a:rPr lang="es-ES" dirty="0" smtClean="0"/>
              <a:t>Definir estructura e idea general del proyecto.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Comenzar a generar los recursos a utilizar en el proyecto.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Definir diferentes fases necesarias (Controles, colisiones, movimiento)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Desarrollar fases del juego anteriormente planeadas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Unificar todas las partes y conseguir el funcionamiento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Crear primer prototipo del juego (Movimiento, colisión, cámara) </a:t>
            </a:r>
            <a:r>
              <a:rPr lang="es-ES" dirty="0" smtClean="0">
                <a:solidFill>
                  <a:schemeClr val="accent5">
                    <a:lumMod val="75000"/>
                  </a:schemeClr>
                </a:solidFill>
              </a:rPr>
              <a:t>[REALIZADO]</a:t>
            </a:r>
          </a:p>
          <a:p>
            <a:pPr algn="just"/>
            <a:r>
              <a:rPr lang="es-ES" dirty="0" smtClean="0"/>
              <a:t>Implementación de sonidos </a:t>
            </a:r>
            <a:r>
              <a:rPr lang="es-ES" dirty="0" smtClean="0">
                <a:solidFill>
                  <a:srgbClr val="FF0000"/>
                </a:solidFill>
              </a:rPr>
              <a:t>[APLAZADO]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3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3688" y="78377"/>
            <a:ext cx="8596668" cy="1320800"/>
          </a:xfrm>
        </p:spPr>
        <p:txBody>
          <a:bodyPr/>
          <a:lstStyle/>
          <a:p>
            <a:r>
              <a:rPr lang="es-ES" dirty="0" smtClean="0"/>
              <a:t>Actividades individuales semana 1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796015"/>
            <a:ext cx="4032070" cy="20036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950438"/>
            <a:ext cx="4058195" cy="19524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725" y="2950437"/>
            <a:ext cx="4147318" cy="195248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5053674"/>
            <a:ext cx="4127863" cy="16366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6725" y="796015"/>
            <a:ext cx="4147318" cy="2003676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5136725" y="5081660"/>
            <a:ext cx="4093031" cy="160869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Objetivos semana 1:</a:t>
            </a:r>
          </a:p>
          <a:p>
            <a:r>
              <a:rPr lang="es-ES" dirty="0">
                <a:solidFill>
                  <a:schemeClr val="tx1"/>
                </a:solidFill>
              </a:rPr>
              <a:t>Definir estructura e idea general del proyecto.</a:t>
            </a:r>
          </a:p>
          <a:p>
            <a:r>
              <a:rPr lang="es-ES" dirty="0">
                <a:solidFill>
                  <a:schemeClr val="tx1"/>
                </a:solidFill>
              </a:rPr>
              <a:t>Comenzar a generar los recursos a utilizar en el proyecto.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066" y="78378"/>
            <a:ext cx="7543557" cy="687977"/>
          </a:xfrm>
        </p:spPr>
        <p:txBody>
          <a:bodyPr/>
          <a:lstStyle/>
          <a:p>
            <a:r>
              <a:rPr lang="es-ES" dirty="0" smtClean="0"/>
              <a:t>Actividades individuales semana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9134" y="4990010"/>
            <a:ext cx="4093031" cy="1608699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Objetivos semana 2:</a:t>
            </a:r>
          </a:p>
          <a:p>
            <a:r>
              <a:rPr lang="es-ES" dirty="0">
                <a:solidFill>
                  <a:schemeClr val="tx1"/>
                </a:solidFill>
              </a:rPr>
              <a:t>Definir diferentes fases necesarias (Controles, colisiones, movimiento</a:t>
            </a:r>
            <a:r>
              <a:rPr lang="es-ES" dirty="0" smtClean="0">
                <a:solidFill>
                  <a:schemeClr val="tx1"/>
                </a:solidFill>
              </a:rPr>
              <a:t>).</a:t>
            </a:r>
          </a:p>
          <a:p>
            <a:r>
              <a:rPr lang="es-ES" dirty="0">
                <a:solidFill>
                  <a:schemeClr val="tx1"/>
                </a:solidFill>
              </a:rPr>
              <a:t>Desarrollar fases del juego anteriormente </a:t>
            </a:r>
            <a:r>
              <a:rPr lang="es-ES" dirty="0" smtClean="0">
                <a:solidFill>
                  <a:schemeClr val="tx1"/>
                </a:solidFill>
              </a:rPr>
              <a:t>planeadas.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3" y="766355"/>
            <a:ext cx="4190637" cy="18986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72" y="766355"/>
            <a:ext cx="4394972" cy="18986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03" y="2779736"/>
            <a:ext cx="4190637" cy="19561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956" y="2779736"/>
            <a:ext cx="4433388" cy="195616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03" y="4846827"/>
            <a:ext cx="4190636" cy="18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5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6860" y="5767"/>
            <a:ext cx="8405079" cy="722811"/>
          </a:xfrm>
        </p:spPr>
        <p:txBody>
          <a:bodyPr/>
          <a:lstStyle/>
          <a:p>
            <a:r>
              <a:rPr lang="es-ES" dirty="0" smtClean="0"/>
              <a:t>Actividades individuales semana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2664" y="4580706"/>
            <a:ext cx="4357388" cy="210747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Objetivos semana 3:</a:t>
            </a:r>
          </a:p>
          <a:p>
            <a:r>
              <a:rPr lang="es-ES" dirty="0">
                <a:solidFill>
                  <a:schemeClr val="tx1"/>
                </a:solidFill>
              </a:rPr>
              <a:t>Desarrollar fases del juego anteriormente </a:t>
            </a:r>
            <a:r>
              <a:rPr lang="es-ES" dirty="0" smtClean="0">
                <a:solidFill>
                  <a:schemeClr val="tx1"/>
                </a:solidFill>
              </a:rPr>
              <a:t>planeadas.</a:t>
            </a:r>
          </a:p>
          <a:p>
            <a:r>
              <a:rPr lang="es-ES" dirty="0">
                <a:solidFill>
                  <a:schemeClr val="tx1"/>
                </a:solidFill>
              </a:rPr>
              <a:t>Unificar todas las partes y conseguir el </a:t>
            </a:r>
            <a:r>
              <a:rPr lang="es-ES" dirty="0" smtClean="0">
                <a:solidFill>
                  <a:schemeClr val="tx1"/>
                </a:solidFill>
              </a:rPr>
              <a:t>funcionamiento.</a:t>
            </a:r>
          </a:p>
          <a:p>
            <a:r>
              <a:rPr lang="es-ES" dirty="0">
                <a:solidFill>
                  <a:schemeClr val="tx1"/>
                </a:solidFill>
              </a:rPr>
              <a:t>Crear primer prototipo del juego (Movimiento, colisión, cámara</a:t>
            </a:r>
            <a:r>
              <a:rPr lang="es-E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55" y="728578"/>
            <a:ext cx="4198213" cy="17794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64" y="705395"/>
            <a:ext cx="4357388" cy="1802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55" y="2612570"/>
            <a:ext cx="4198213" cy="18636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664" y="2612570"/>
            <a:ext cx="4481161" cy="18473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55" y="4580706"/>
            <a:ext cx="4198213" cy="1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26422"/>
            <a:ext cx="8596668" cy="47026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Horas totales individuales.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9303" y="905691"/>
            <a:ext cx="4127236" cy="424333"/>
          </a:xfrm>
        </p:spPr>
        <p:txBody>
          <a:bodyPr/>
          <a:lstStyle/>
          <a:p>
            <a:r>
              <a:rPr lang="es-ES" dirty="0" smtClean="0"/>
              <a:t>Marcelo Morales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525589" y="905691"/>
            <a:ext cx="4127236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Víctor Quiroz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42546" y="3824588"/>
            <a:ext cx="3615647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5438503" y="2264228"/>
            <a:ext cx="4127236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</a:t>
            </a:r>
            <a:r>
              <a:rPr lang="es-ES" dirty="0"/>
              <a:t>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2" y="1280431"/>
            <a:ext cx="3648891" cy="9620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68" y="1251856"/>
            <a:ext cx="3795645" cy="990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2" y="2688561"/>
            <a:ext cx="3648891" cy="9715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782" y="2688561"/>
            <a:ext cx="3910631" cy="92386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02" y="4346122"/>
            <a:ext cx="3648891" cy="952500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61703" y="2416628"/>
            <a:ext cx="4127236" cy="42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4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2380" y="69669"/>
            <a:ext cx="6646575" cy="60960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Graficas de trabajo individual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 flipH="1">
            <a:off x="643805" y="757647"/>
            <a:ext cx="2308400" cy="589796"/>
          </a:xfrm>
        </p:spPr>
        <p:txBody>
          <a:bodyPr>
            <a:normAutofit/>
          </a:bodyPr>
          <a:lstStyle/>
          <a:p>
            <a:r>
              <a:rPr lang="es-ES" dirty="0" smtClean="0"/>
              <a:t>Marcelo Morales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6" y="1129802"/>
            <a:ext cx="3762238" cy="22317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281" y="1129802"/>
            <a:ext cx="3509690" cy="2231707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 flipH="1">
            <a:off x="4667301" y="757647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Víctor Quiroz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955" y="1129802"/>
            <a:ext cx="3457616" cy="2231707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 flipH="1">
            <a:off x="8873563" y="757647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56" y="3899127"/>
            <a:ext cx="3762238" cy="2521812"/>
          </a:xfrm>
          <a:prstGeom prst="rect">
            <a:avLst/>
          </a:prstGeom>
        </p:spPr>
      </p:pic>
      <p:sp>
        <p:nvSpPr>
          <p:cNvPr id="11" name="Marcador de contenido 2"/>
          <p:cNvSpPr txBox="1">
            <a:spLocks/>
          </p:cNvSpPr>
          <p:nvPr/>
        </p:nvSpPr>
        <p:spPr>
          <a:xfrm flipH="1">
            <a:off x="678325" y="3438766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Katerinne</a:t>
            </a:r>
            <a:r>
              <a:rPr lang="es-ES" dirty="0"/>
              <a:t> Leiva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563" y="3899127"/>
            <a:ext cx="3789036" cy="2521812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 flipH="1">
            <a:off x="4667301" y="3438766"/>
            <a:ext cx="2308400" cy="589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456337" y="3899127"/>
            <a:ext cx="3100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 de trabajo:</a:t>
            </a:r>
          </a:p>
          <a:p>
            <a:endParaRPr lang="es-ES" dirty="0" smtClean="0"/>
          </a:p>
          <a:p>
            <a:r>
              <a:rPr lang="es-ES" dirty="0" smtClean="0"/>
              <a:t>Funcionamiento correcto y avance sobre lo esperado.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91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6705" y="95795"/>
            <a:ext cx="8596668" cy="1320800"/>
          </a:xfrm>
        </p:spPr>
        <p:txBody>
          <a:bodyPr/>
          <a:lstStyle/>
          <a:p>
            <a:r>
              <a:rPr lang="es-ES" dirty="0" smtClean="0"/>
              <a:t>         Horas de trabajo grupal Sprint 1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87497" y="2002970"/>
            <a:ext cx="863770" cy="1251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05" y="905419"/>
            <a:ext cx="2732245" cy="12313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25" y="905419"/>
            <a:ext cx="2732245" cy="12313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45" y="905419"/>
            <a:ext cx="2732248" cy="12313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05" y="2226219"/>
            <a:ext cx="2732245" cy="12088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6625" y="2226219"/>
            <a:ext cx="2732245" cy="122541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24" y="3663016"/>
            <a:ext cx="7735147" cy="29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09897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 Objetivos planteados </a:t>
            </a:r>
            <a:r>
              <a:rPr lang="es-ES" dirty="0" smtClean="0">
                <a:solidFill>
                  <a:schemeClr val="tx1"/>
                </a:solidFill>
              </a:rPr>
              <a:t>para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7002" y="1559698"/>
            <a:ext cx="9337524" cy="3880773"/>
          </a:xfrm>
        </p:spPr>
        <p:txBody>
          <a:bodyPr/>
          <a:lstStyle/>
          <a:p>
            <a:r>
              <a:rPr lang="es-ES" dirty="0" smtClean="0"/>
              <a:t>Comenzar a desarrollar enemigos en el mapa.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Ingresar ultimas funciones (Sonido, interfaz, menú). [Sonido Sprint 1]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Desarrollar el ataque del personaje principal.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Ingresar armas en el proyecto.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Desarrollar armas en el proyecto.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r>
              <a:rPr lang="es-ES" dirty="0" smtClean="0"/>
              <a:t>Crear un prototipo más desarrollado con funciones sprint 1 y 2.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[PLANTEADO]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51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311</Words>
  <Application>Microsoft Office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Sprint 1: Proyecto Taller de Integración</vt:lpstr>
      <vt:lpstr>    Objetivos planteados sprint 1 </vt:lpstr>
      <vt:lpstr>Actividades individuales semana 1</vt:lpstr>
      <vt:lpstr>Actividades individuales semana 2</vt:lpstr>
      <vt:lpstr>Actividades individuales semana 3</vt:lpstr>
      <vt:lpstr>Horas totales individuales.</vt:lpstr>
      <vt:lpstr>Graficas de trabajo individual</vt:lpstr>
      <vt:lpstr>         Horas de trabajo grupal Sprint 1</vt:lpstr>
      <vt:lpstr> Objetivos planteados para Sprint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1: Proyecto Taller de Integración</dc:title>
  <dc:creator>John Cleaver</dc:creator>
  <cp:lastModifiedBy>John Cleaver</cp:lastModifiedBy>
  <cp:revision>8</cp:revision>
  <dcterms:created xsi:type="dcterms:W3CDTF">2018-11-05T22:31:54Z</dcterms:created>
  <dcterms:modified xsi:type="dcterms:W3CDTF">2018-11-06T00:14:25Z</dcterms:modified>
</cp:coreProperties>
</file>