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9668" y="1149531"/>
            <a:ext cx="11190514" cy="1185716"/>
          </a:xfrm>
        </p:spPr>
        <p:txBody>
          <a:bodyPr/>
          <a:lstStyle/>
          <a:p>
            <a:r>
              <a:rPr lang="es-ES" sz="4800" dirty="0" smtClean="0">
                <a:solidFill>
                  <a:schemeClr val="tx1"/>
                </a:solidFill>
              </a:rPr>
              <a:t>Sprint 1: Proyecto Taller de Integración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46812" y="2233748"/>
            <a:ext cx="6692538" cy="118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smtClean="0">
                <a:solidFill>
                  <a:schemeClr val="tx1"/>
                </a:solidFill>
              </a:rPr>
              <a:t>Juego ”</a:t>
            </a:r>
            <a:r>
              <a:rPr lang="es-ES" sz="4800" dirty="0" err="1" smtClean="0">
                <a:solidFill>
                  <a:schemeClr val="tx1"/>
                </a:solidFill>
              </a:rPr>
              <a:t>Slime</a:t>
            </a:r>
            <a:r>
              <a:rPr lang="es-ES" sz="4800" dirty="0" smtClean="0">
                <a:solidFill>
                  <a:schemeClr val="tx1"/>
                </a:solidFill>
              </a:rPr>
              <a:t> </a:t>
            </a:r>
            <a:r>
              <a:rPr lang="es-ES" sz="4800" dirty="0" err="1" smtClean="0">
                <a:solidFill>
                  <a:schemeClr val="tx1"/>
                </a:solidFill>
              </a:rPr>
              <a:t>Smasher</a:t>
            </a:r>
            <a:r>
              <a:rPr lang="es-ES" sz="4800" dirty="0" smtClean="0">
                <a:solidFill>
                  <a:schemeClr val="tx1"/>
                </a:solidFill>
              </a:rPr>
              <a:t>”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7494" y="106138"/>
            <a:ext cx="8596668" cy="783772"/>
          </a:xfrm>
        </p:spPr>
        <p:txBody>
          <a:bodyPr/>
          <a:lstStyle/>
          <a:p>
            <a:r>
              <a:rPr lang="es-ES" dirty="0" smtClean="0"/>
              <a:t>Diseño del mapa y sus </a:t>
            </a:r>
            <a:r>
              <a:rPr lang="es-ES" dirty="0" err="1" smtClean="0"/>
              <a:t>hitbox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a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889910"/>
            <a:ext cx="7785463" cy="57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5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265" y="377371"/>
            <a:ext cx="8596668" cy="1320800"/>
          </a:xfrm>
        </p:spPr>
        <p:txBody>
          <a:bodyPr/>
          <a:lstStyle/>
          <a:p>
            <a:r>
              <a:rPr lang="es-ES" dirty="0" smtClean="0"/>
              <a:t>            Personaje principal.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r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3" y="1698171"/>
            <a:ext cx="4435475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58" y="1538514"/>
            <a:ext cx="4686391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128" y="252549"/>
            <a:ext cx="10060335" cy="1320800"/>
          </a:xfrm>
        </p:spPr>
        <p:txBody>
          <a:bodyPr/>
          <a:lstStyle/>
          <a:p>
            <a:r>
              <a:rPr lang="es-ES" dirty="0" smtClean="0"/>
              <a:t>Armas (Sombreado y derechos arreglados)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6875" y="4958569"/>
            <a:ext cx="3581157" cy="484791"/>
          </a:xfrm>
        </p:spPr>
        <p:txBody>
          <a:bodyPr/>
          <a:lstStyle/>
          <a:p>
            <a:r>
              <a:rPr lang="es-ES" dirty="0" smtClean="0"/>
              <a:t>Espada numero 2.</a:t>
            </a:r>
            <a:endParaRPr lang="en-US" dirty="0"/>
          </a:p>
        </p:txBody>
      </p:sp>
      <p:pic>
        <p:nvPicPr>
          <p:cNvPr id="3074" name="Picture 2" descr="espad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5" y="1354277"/>
            <a:ext cx="3433112" cy="34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rtill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46" y="1354277"/>
            <a:ext cx="3627262" cy="31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457686" y="4958568"/>
            <a:ext cx="3581157" cy="484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Martillo numero 2.</a:t>
            </a:r>
            <a:endParaRPr lang="en-US" dirty="0"/>
          </a:p>
        </p:txBody>
      </p:sp>
      <p:pic>
        <p:nvPicPr>
          <p:cNvPr id="3078" name="Picture 6" descr="inici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2" y="2176946"/>
            <a:ext cx="3143793" cy="27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4466742" y="4958567"/>
            <a:ext cx="3581157" cy="484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Arma inicial.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4374" y="235131"/>
            <a:ext cx="8596668" cy="1320800"/>
          </a:xfrm>
        </p:spPr>
        <p:txBody>
          <a:bodyPr/>
          <a:lstStyle/>
          <a:p>
            <a:r>
              <a:rPr lang="es-ES" dirty="0" smtClean="0"/>
              <a:t>Enemigos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158" y="4589417"/>
            <a:ext cx="3798872" cy="2636311"/>
          </a:xfrm>
        </p:spPr>
        <p:txBody>
          <a:bodyPr/>
          <a:lstStyle/>
          <a:p>
            <a:r>
              <a:rPr lang="es-ES" dirty="0" smtClean="0"/>
              <a:t>Enemigo nivel 1.</a:t>
            </a:r>
            <a:endParaRPr lang="en-US" dirty="0"/>
          </a:p>
        </p:txBody>
      </p:sp>
      <p:pic>
        <p:nvPicPr>
          <p:cNvPr id="4098" name="Picture 2" descr="slime lv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8" y="1639614"/>
            <a:ext cx="2949803" cy="294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lime lv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97" y="1131712"/>
            <a:ext cx="3790161" cy="379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886443" y="4589417"/>
            <a:ext cx="3798872" cy="263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Enemigo nivel 2.</a:t>
            </a:r>
            <a:endParaRPr lang="en-US" dirty="0"/>
          </a:p>
        </p:txBody>
      </p:sp>
      <p:pic>
        <p:nvPicPr>
          <p:cNvPr id="4102" name="Picture 6" descr="r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69" y="235131"/>
            <a:ext cx="4472482" cy="447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8090261" y="4707613"/>
            <a:ext cx="3798872" cy="263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Enemigo REY.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374" y="278674"/>
            <a:ext cx="8596668" cy="862149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    Objetivos planteados sprint 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516155"/>
            <a:ext cx="9224312" cy="3880773"/>
          </a:xfrm>
        </p:spPr>
        <p:txBody>
          <a:bodyPr/>
          <a:lstStyle/>
          <a:p>
            <a:pPr algn="just"/>
            <a:r>
              <a:rPr lang="es-ES" dirty="0" smtClean="0"/>
              <a:t>Definir estructura e idea general del proyecto.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Comenzar a generar los recursos a utilizar en el proyecto.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Definir diferentes fases necesarias (Controles, colisiones, movimiento)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Desarrollar fases del juego anteriormente planeadas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Unificar todas las partes y conseguir el funcionamiento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Crear primer prototipo del juego (Movimiento, colisión, cámara)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Implementación de sonidos </a:t>
            </a:r>
            <a:r>
              <a:rPr lang="es-ES" dirty="0" smtClean="0">
                <a:solidFill>
                  <a:srgbClr val="FF0000"/>
                </a:solidFill>
              </a:rPr>
              <a:t>[APLAZADO]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3688" y="78377"/>
            <a:ext cx="8596668" cy="1320800"/>
          </a:xfrm>
        </p:spPr>
        <p:txBody>
          <a:bodyPr/>
          <a:lstStyle/>
          <a:p>
            <a:r>
              <a:rPr lang="es-ES" dirty="0" smtClean="0"/>
              <a:t>Actividades individuales semana 1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796015"/>
            <a:ext cx="4032070" cy="20036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950438"/>
            <a:ext cx="4058195" cy="19524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725" y="2950437"/>
            <a:ext cx="4147318" cy="19524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5053674"/>
            <a:ext cx="4127863" cy="16366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725" y="796015"/>
            <a:ext cx="4147318" cy="2003676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5136725" y="5081660"/>
            <a:ext cx="4093031" cy="160869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Objetivos semana 1:</a:t>
            </a:r>
          </a:p>
          <a:p>
            <a:r>
              <a:rPr lang="es-ES" dirty="0">
                <a:solidFill>
                  <a:schemeClr val="tx1"/>
                </a:solidFill>
              </a:rPr>
              <a:t>Definir estructura e idea general del proyecto.</a:t>
            </a:r>
          </a:p>
          <a:p>
            <a:r>
              <a:rPr lang="es-ES" dirty="0">
                <a:solidFill>
                  <a:schemeClr val="tx1"/>
                </a:solidFill>
              </a:rPr>
              <a:t>Comenzar a generar los recursos a utilizar en el proyecto.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066" y="78378"/>
            <a:ext cx="7543557" cy="687977"/>
          </a:xfrm>
        </p:spPr>
        <p:txBody>
          <a:bodyPr/>
          <a:lstStyle/>
          <a:p>
            <a:r>
              <a:rPr lang="es-ES" dirty="0" smtClean="0"/>
              <a:t>Actividades individuales semana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9134" y="4990010"/>
            <a:ext cx="4093031" cy="160869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Objetivos semana 2:</a:t>
            </a:r>
          </a:p>
          <a:p>
            <a:r>
              <a:rPr lang="es-ES" dirty="0">
                <a:solidFill>
                  <a:schemeClr val="tx1"/>
                </a:solidFill>
              </a:rPr>
              <a:t>Definir diferentes fases necesarias (Controles, colisiones, movimiento</a:t>
            </a:r>
            <a:r>
              <a:rPr lang="es-ES" dirty="0" smtClean="0">
                <a:solidFill>
                  <a:schemeClr val="tx1"/>
                </a:solidFill>
              </a:rPr>
              <a:t>).</a:t>
            </a:r>
          </a:p>
          <a:p>
            <a:r>
              <a:rPr lang="es-ES" dirty="0">
                <a:solidFill>
                  <a:schemeClr val="tx1"/>
                </a:solidFill>
              </a:rPr>
              <a:t>Desarrollar fases del juego anteriormente </a:t>
            </a:r>
            <a:r>
              <a:rPr lang="es-ES" dirty="0" smtClean="0">
                <a:solidFill>
                  <a:schemeClr val="tx1"/>
                </a:solidFill>
              </a:rPr>
              <a:t>planeadas.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3" y="766355"/>
            <a:ext cx="4190637" cy="18986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72" y="766355"/>
            <a:ext cx="4394972" cy="18986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03" y="2779736"/>
            <a:ext cx="4190637" cy="19561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956" y="2779736"/>
            <a:ext cx="4433388" cy="19561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03" y="4846827"/>
            <a:ext cx="4190636" cy="18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6860" y="5767"/>
            <a:ext cx="8405079" cy="722811"/>
          </a:xfrm>
        </p:spPr>
        <p:txBody>
          <a:bodyPr/>
          <a:lstStyle/>
          <a:p>
            <a:r>
              <a:rPr lang="es-ES" dirty="0" smtClean="0"/>
              <a:t>Actividades individuales semana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2664" y="4580706"/>
            <a:ext cx="4357388" cy="210747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Objetivos semana 3:</a:t>
            </a:r>
          </a:p>
          <a:p>
            <a:r>
              <a:rPr lang="es-ES" dirty="0">
                <a:solidFill>
                  <a:schemeClr val="tx1"/>
                </a:solidFill>
              </a:rPr>
              <a:t>Desarrollar fases del juego anteriormente </a:t>
            </a:r>
            <a:r>
              <a:rPr lang="es-ES" dirty="0" smtClean="0">
                <a:solidFill>
                  <a:schemeClr val="tx1"/>
                </a:solidFill>
              </a:rPr>
              <a:t>planeadas.</a:t>
            </a:r>
          </a:p>
          <a:p>
            <a:r>
              <a:rPr lang="es-ES" dirty="0">
                <a:solidFill>
                  <a:schemeClr val="tx1"/>
                </a:solidFill>
              </a:rPr>
              <a:t>Unificar todas las partes y conseguir el </a:t>
            </a:r>
            <a:r>
              <a:rPr lang="es-ES" dirty="0" smtClean="0">
                <a:solidFill>
                  <a:schemeClr val="tx1"/>
                </a:solidFill>
              </a:rPr>
              <a:t>funcionamiento.</a:t>
            </a:r>
          </a:p>
          <a:p>
            <a:r>
              <a:rPr lang="es-ES" dirty="0">
                <a:solidFill>
                  <a:schemeClr val="tx1"/>
                </a:solidFill>
              </a:rPr>
              <a:t>Crear primer prototipo del juego (Movimiento, colisión, cámara</a:t>
            </a:r>
            <a:r>
              <a:rPr lang="es-E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5" y="728578"/>
            <a:ext cx="4198213" cy="17794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64" y="705395"/>
            <a:ext cx="4357388" cy="1802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55" y="2612570"/>
            <a:ext cx="4198213" cy="18636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664" y="2612570"/>
            <a:ext cx="4481161" cy="18473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55" y="4580706"/>
            <a:ext cx="4198213" cy="1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6422"/>
            <a:ext cx="8596668" cy="4702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Horas totales individuales.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9303" y="905691"/>
            <a:ext cx="4127236" cy="424333"/>
          </a:xfrm>
        </p:spPr>
        <p:txBody>
          <a:bodyPr/>
          <a:lstStyle/>
          <a:p>
            <a:r>
              <a:rPr lang="es-ES" dirty="0" smtClean="0"/>
              <a:t>Marcelo Morales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525589" y="905691"/>
            <a:ext cx="4127236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Víctor Quiroz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42546" y="3824588"/>
            <a:ext cx="3615647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5438503" y="2264228"/>
            <a:ext cx="4127236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</a:t>
            </a:r>
            <a:r>
              <a:rPr lang="es-ES" dirty="0"/>
              <a:t>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2" y="1280431"/>
            <a:ext cx="3648891" cy="9620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68" y="1251856"/>
            <a:ext cx="3795645" cy="990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2" y="2688561"/>
            <a:ext cx="3648891" cy="9715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782" y="2688561"/>
            <a:ext cx="3910631" cy="92386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02" y="4346122"/>
            <a:ext cx="3648891" cy="952500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61703" y="2416628"/>
            <a:ext cx="4127236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2380" y="69669"/>
            <a:ext cx="6646575" cy="60960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Graficas de trabajo individual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flipH="1">
            <a:off x="643805" y="757647"/>
            <a:ext cx="2308400" cy="589796"/>
          </a:xfrm>
        </p:spPr>
        <p:txBody>
          <a:bodyPr>
            <a:normAutofit/>
          </a:bodyPr>
          <a:lstStyle/>
          <a:p>
            <a:r>
              <a:rPr lang="es-ES" dirty="0" smtClean="0"/>
              <a:t>Marcelo Morales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6" y="1129802"/>
            <a:ext cx="3762238" cy="22317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81" y="1129802"/>
            <a:ext cx="3509690" cy="2231707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 flipH="1">
            <a:off x="4667301" y="757647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Víctor Quiroz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955" y="1129802"/>
            <a:ext cx="3457616" cy="2231707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 flipH="1">
            <a:off x="8873563" y="757647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56" y="3899127"/>
            <a:ext cx="3762238" cy="2521812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 flipH="1">
            <a:off x="678325" y="3438766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Katerinne</a:t>
            </a:r>
            <a:r>
              <a:rPr lang="es-ES" dirty="0"/>
              <a:t> Leiva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563" y="3899127"/>
            <a:ext cx="3789036" cy="2521812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 flipH="1">
            <a:off x="4667301" y="3438766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56337" y="3899127"/>
            <a:ext cx="3100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 de trabajo:</a:t>
            </a:r>
          </a:p>
          <a:p>
            <a:endParaRPr lang="es-ES" dirty="0" smtClean="0"/>
          </a:p>
          <a:p>
            <a:r>
              <a:rPr lang="es-ES" dirty="0" smtClean="0"/>
              <a:t>Funcionamiento correcto y avance sobre lo esperado.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9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705" y="95795"/>
            <a:ext cx="8596668" cy="1320800"/>
          </a:xfrm>
        </p:spPr>
        <p:txBody>
          <a:bodyPr/>
          <a:lstStyle/>
          <a:p>
            <a:r>
              <a:rPr lang="es-ES" dirty="0" smtClean="0"/>
              <a:t>         Horas de trabajo grupal Sprint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87497" y="2002970"/>
            <a:ext cx="863770" cy="1251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5" y="905419"/>
            <a:ext cx="2732245" cy="12313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25" y="905419"/>
            <a:ext cx="2732245" cy="12313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45" y="905419"/>
            <a:ext cx="2732248" cy="12313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05" y="2226219"/>
            <a:ext cx="2732245" cy="12088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625" y="2226219"/>
            <a:ext cx="2732245" cy="12254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24" y="3663016"/>
            <a:ext cx="7735147" cy="29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0989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 Objetivos planteados </a:t>
            </a:r>
            <a:r>
              <a:rPr lang="es-ES" dirty="0" smtClean="0">
                <a:solidFill>
                  <a:schemeClr val="tx1"/>
                </a:solidFill>
              </a:rPr>
              <a:t>para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7002" y="1559698"/>
            <a:ext cx="9337524" cy="3880773"/>
          </a:xfrm>
        </p:spPr>
        <p:txBody>
          <a:bodyPr/>
          <a:lstStyle/>
          <a:p>
            <a:r>
              <a:rPr lang="es-ES" dirty="0" smtClean="0"/>
              <a:t>Comenzar a desarrollar enemigos en el mapa.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Ingresar ultimas funciones (Sonido, interfaz, menú). [Sonido Sprint 1]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Desarrollar el ataque del personaje principal.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Ingresar armas en el proyecto.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Desarrollar armas en el proyecto.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Crear un prototipo más desarrollado con funciones sprint 1 y 2.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352</Words>
  <Application>Microsoft Office PowerPoint</Application>
  <PresentationFormat>Panorámica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Sprint 1: Proyecto Taller de Integración</vt:lpstr>
      <vt:lpstr>    Objetivos planteados sprint 1 </vt:lpstr>
      <vt:lpstr>Actividades individuales semana 1</vt:lpstr>
      <vt:lpstr>Actividades individuales semana 2</vt:lpstr>
      <vt:lpstr>Actividades individuales semana 3</vt:lpstr>
      <vt:lpstr>Horas totales individuales.</vt:lpstr>
      <vt:lpstr>Graficas de trabajo individual</vt:lpstr>
      <vt:lpstr>         Horas de trabajo grupal Sprint 1</vt:lpstr>
      <vt:lpstr> Objetivos planteados para Sprint 2</vt:lpstr>
      <vt:lpstr>Diseño del mapa y sus hitbox.</vt:lpstr>
      <vt:lpstr>            Personaje principal.</vt:lpstr>
      <vt:lpstr>Armas (Sombreado y derechos arreglados)</vt:lpstr>
      <vt:lpstr>Enemigos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1: Proyecto Taller de Integración</dc:title>
  <dc:creator>John Cleaver</dc:creator>
  <cp:lastModifiedBy>John Cleaver</cp:lastModifiedBy>
  <cp:revision>12</cp:revision>
  <dcterms:created xsi:type="dcterms:W3CDTF">2018-11-05T22:31:54Z</dcterms:created>
  <dcterms:modified xsi:type="dcterms:W3CDTF">2018-11-06T13:46:34Z</dcterms:modified>
</cp:coreProperties>
</file>