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5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>
      <p:cViewPr>
        <p:scale>
          <a:sx n="96" d="100"/>
          <a:sy n="96" d="100"/>
        </p:scale>
        <p:origin x="109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281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15" descr="Wave_A4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34" y="166689"/>
            <a:ext cx="1220046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7 Imagen" descr="C:\omar.diaz\assets\citibanamex_logo.png">
            <a:extLst>
              <a:ext uri="{FF2B5EF4-FFF2-40B4-BE49-F238E27FC236}">
                <a16:creationId xmlns:a16="http://schemas.microsoft.com/office/drawing/2014/main" id="{16F36B66-33D8-4925-BE03-D9EA3A8F7E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49678"/>
            <a:ext cx="2857500" cy="49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8 Imagen">
            <a:extLst>
              <a:ext uri="{FF2B5EF4-FFF2-40B4-BE49-F238E27FC236}">
                <a16:creationId xmlns:a16="http://schemas.microsoft.com/office/drawing/2014/main" id="{EA44DC7E-10A9-486F-9413-12C2119C03BA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686" y="5585818"/>
            <a:ext cx="3685714" cy="619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657"/>
            <a:ext cx="10972800" cy="458787"/>
          </a:xfrm>
        </p:spPr>
        <p:txBody>
          <a:bodyPr/>
          <a:lstStyle>
            <a:lvl1pPr algn="l"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630932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623392" y="811312"/>
            <a:ext cx="109452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7 Imagen" descr="C:\omar.diaz\assets\citibanamex_logo.png">
            <a:extLst>
              <a:ext uri="{FF2B5EF4-FFF2-40B4-BE49-F238E27FC236}">
                <a16:creationId xmlns:a16="http://schemas.microsoft.com/office/drawing/2014/main" id="{EA33BD55-E255-4A41-B572-6096644813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341235"/>
            <a:ext cx="1714500" cy="29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8 Imagen">
            <a:extLst>
              <a:ext uri="{FF2B5EF4-FFF2-40B4-BE49-F238E27FC236}">
                <a16:creationId xmlns:a16="http://schemas.microsoft.com/office/drawing/2014/main" id="{2086E1C8-6593-4B0E-A4B0-C9B34257DEBC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972" y="6302919"/>
            <a:ext cx="2211428" cy="371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4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AB9C-5369-4822-86E1-1EDB1D0295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D79D-33AA-4F02-A125-3B67DD519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Payments Gateway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Arquitecture</a:t>
            </a:r>
            <a:r>
              <a:rPr lang="es-MX" dirty="0"/>
              <a:t> &amp; </a:t>
            </a:r>
            <a:r>
              <a:rPr lang="es-MX" dirty="0" err="1"/>
              <a:t>Design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32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MVC 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6DA629-FD97-49F3-A18D-8EFE53451021}"/>
              </a:ext>
            </a:extLst>
          </p:cNvPr>
          <p:cNvGrpSpPr/>
          <p:nvPr/>
        </p:nvGrpSpPr>
        <p:grpSpPr>
          <a:xfrm>
            <a:off x="6384032" y="3953044"/>
            <a:ext cx="2218490" cy="1859409"/>
            <a:chOff x="1221314" y="1209551"/>
            <a:chExt cx="2218490" cy="1859409"/>
          </a:xfrm>
        </p:grpSpPr>
        <p:sp>
          <p:nvSpPr>
            <p:cNvPr id="108" name="27 Rectángulo redondeado"/>
            <p:cNvSpPr/>
            <p:nvPr/>
          </p:nvSpPr>
          <p:spPr>
            <a:xfrm>
              <a:off x="1221314" y="1209551"/>
              <a:ext cx="2218490" cy="185940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Model</a:t>
              </a: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As Service</a:t>
              </a:r>
            </a:p>
          </p:txBody>
        </p:sp>
        <p:sp>
          <p:nvSpPr>
            <p:cNvPr id="57" name="3 Rectángulo redondeado"/>
            <p:cNvSpPr/>
            <p:nvPr/>
          </p:nvSpPr>
          <p:spPr>
            <a:xfrm>
              <a:off x="2503205" y="1597945"/>
              <a:ext cx="739415" cy="422523"/>
            </a:xfrm>
            <a:prstGeom prst="roundRect">
              <a:avLst>
                <a:gd name="adj" fmla="val 7685"/>
              </a:avLst>
            </a:prstGeom>
            <a:solidFill>
              <a:schemeClr val="tx2"/>
            </a:solidFill>
            <a:ln w="31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/>
                <a:t>EBC</a:t>
              </a:r>
            </a:p>
          </p:txBody>
        </p:sp>
        <p:sp>
          <p:nvSpPr>
            <p:cNvPr id="60" name="3 Rectángulo redondeado"/>
            <p:cNvSpPr/>
            <p:nvPr/>
          </p:nvSpPr>
          <p:spPr>
            <a:xfrm>
              <a:off x="1379584" y="1597943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Hybernate</a:t>
              </a:r>
              <a:endParaRPr lang="en-US" sz="900" b="1" dirty="0"/>
            </a:p>
          </p:txBody>
        </p:sp>
        <p:sp>
          <p:nvSpPr>
            <p:cNvPr id="21" name="32 Disco magnético"/>
            <p:cNvSpPr/>
            <p:nvPr/>
          </p:nvSpPr>
          <p:spPr>
            <a:xfrm>
              <a:off x="2476797" y="2120613"/>
              <a:ext cx="792230" cy="422523"/>
            </a:xfrm>
            <a:prstGeom prst="flowChartMagneticDisk">
              <a:avLst/>
            </a:prstGeom>
            <a:solidFill>
              <a:srgbClr val="00B050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s-MX" sz="1400" b="1" dirty="0"/>
                <a:t>DB A</a:t>
              </a:r>
            </a:p>
          </p:txBody>
        </p:sp>
        <p:sp>
          <p:nvSpPr>
            <p:cNvPr id="48" name="3 Rectángulo redondeado">
              <a:extLst>
                <a:ext uri="{FF2B5EF4-FFF2-40B4-BE49-F238E27FC236}">
                  <a16:creationId xmlns:a16="http://schemas.microsoft.com/office/drawing/2014/main" id="{0368B734-A118-4E83-840B-06EF23D26598}"/>
                </a:ext>
              </a:extLst>
            </p:cNvPr>
            <p:cNvSpPr/>
            <p:nvPr/>
          </p:nvSpPr>
          <p:spPr>
            <a:xfrm>
              <a:off x="1379584" y="1832641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Java-Transaction</a:t>
              </a:r>
            </a:p>
          </p:txBody>
        </p:sp>
        <p:sp>
          <p:nvSpPr>
            <p:cNvPr id="52" name="3 Rectángulo redondeado">
              <a:extLst>
                <a:ext uri="{FF2B5EF4-FFF2-40B4-BE49-F238E27FC236}">
                  <a16:creationId xmlns:a16="http://schemas.microsoft.com/office/drawing/2014/main" id="{A5C03567-7008-4286-A980-96E04569D23A}"/>
                </a:ext>
              </a:extLst>
            </p:cNvPr>
            <p:cNvSpPr/>
            <p:nvPr/>
          </p:nvSpPr>
          <p:spPr>
            <a:xfrm>
              <a:off x="1379584" y="2067340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Java-</a:t>
              </a:r>
              <a:r>
                <a:rPr lang="en-US" sz="900" b="1" dirty="0" err="1"/>
                <a:t>Persistance</a:t>
              </a:r>
              <a:endParaRPr lang="en-US" sz="900" b="1" dirty="0"/>
            </a:p>
          </p:txBody>
        </p:sp>
        <p:sp>
          <p:nvSpPr>
            <p:cNvPr id="55" name="3 Rectángulo redondeado">
              <a:extLst>
                <a:ext uri="{FF2B5EF4-FFF2-40B4-BE49-F238E27FC236}">
                  <a16:creationId xmlns:a16="http://schemas.microsoft.com/office/drawing/2014/main" id="{08D2EE5F-EE80-40F3-8251-0D2168D72984}"/>
                </a:ext>
              </a:extLst>
            </p:cNvPr>
            <p:cNvSpPr/>
            <p:nvPr/>
          </p:nvSpPr>
          <p:spPr>
            <a:xfrm>
              <a:off x="1379584" y="2302038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HikariCP</a:t>
              </a:r>
              <a:endParaRPr lang="en-US" sz="900" b="1" dirty="0"/>
            </a:p>
          </p:txBody>
        </p:sp>
        <p:sp>
          <p:nvSpPr>
            <p:cNvPr id="58" name="3 Rectángulo redondeado">
              <a:extLst>
                <a:ext uri="{FF2B5EF4-FFF2-40B4-BE49-F238E27FC236}">
                  <a16:creationId xmlns:a16="http://schemas.microsoft.com/office/drawing/2014/main" id="{CDD3BD59-D1AF-4EC3-81AD-8939BEFAF56F}"/>
                </a:ext>
              </a:extLst>
            </p:cNvPr>
            <p:cNvSpPr/>
            <p:nvPr/>
          </p:nvSpPr>
          <p:spPr>
            <a:xfrm>
              <a:off x="1379584" y="2536736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Spring-ORM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9BB96-0D04-432A-A2FE-31154BE56C8D}"/>
              </a:ext>
            </a:extLst>
          </p:cNvPr>
          <p:cNvGrpSpPr/>
          <p:nvPr/>
        </p:nvGrpSpPr>
        <p:grpSpPr>
          <a:xfrm>
            <a:off x="1366633" y="3951219"/>
            <a:ext cx="2218490" cy="1859409"/>
            <a:chOff x="4571269" y="1209551"/>
            <a:chExt cx="2218490" cy="1859409"/>
          </a:xfrm>
        </p:grpSpPr>
        <p:sp>
          <p:nvSpPr>
            <p:cNvPr id="59" name="27 Rectángulo redondeado">
              <a:extLst>
                <a:ext uri="{FF2B5EF4-FFF2-40B4-BE49-F238E27FC236}">
                  <a16:creationId xmlns:a16="http://schemas.microsoft.com/office/drawing/2014/main" id="{62B34680-A040-44E7-8DC9-E35332DABEEB}"/>
                </a:ext>
              </a:extLst>
            </p:cNvPr>
            <p:cNvSpPr/>
            <p:nvPr/>
          </p:nvSpPr>
          <p:spPr>
            <a:xfrm>
              <a:off x="4571269" y="1209551"/>
              <a:ext cx="2218490" cy="185940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View</a:t>
              </a: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As Service</a:t>
              </a:r>
            </a:p>
          </p:txBody>
        </p:sp>
        <p:sp>
          <p:nvSpPr>
            <p:cNvPr id="61" name="3 Rectángulo redondeado">
              <a:extLst>
                <a:ext uri="{FF2B5EF4-FFF2-40B4-BE49-F238E27FC236}">
                  <a16:creationId xmlns:a16="http://schemas.microsoft.com/office/drawing/2014/main" id="{390D4AC6-8234-46F5-92C9-71EC076811EF}"/>
                </a:ext>
              </a:extLst>
            </p:cNvPr>
            <p:cNvSpPr/>
            <p:nvPr/>
          </p:nvSpPr>
          <p:spPr>
            <a:xfrm>
              <a:off x="5853160" y="1597945"/>
              <a:ext cx="739415" cy="422523"/>
            </a:xfrm>
            <a:prstGeom prst="roundRect">
              <a:avLst>
                <a:gd name="adj" fmla="val 7685"/>
              </a:avLst>
            </a:prstGeom>
            <a:solidFill>
              <a:schemeClr val="tx2"/>
            </a:solidFill>
            <a:ln w="31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/>
                <a:t>EBC</a:t>
              </a:r>
            </a:p>
          </p:txBody>
        </p:sp>
        <p:sp>
          <p:nvSpPr>
            <p:cNvPr id="63" name="3 Rectángulo redondeado">
              <a:extLst>
                <a:ext uri="{FF2B5EF4-FFF2-40B4-BE49-F238E27FC236}">
                  <a16:creationId xmlns:a16="http://schemas.microsoft.com/office/drawing/2014/main" id="{3792B452-2529-4A9F-A68D-1105D3A54E2E}"/>
                </a:ext>
              </a:extLst>
            </p:cNvPr>
            <p:cNvSpPr/>
            <p:nvPr/>
          </p:nvSpPr>
          <p:spPr>
            <a:xfrm>
              <a:off x="4729539" y="1597943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Validation</a:t>
              </a:r>
            </a:p>
          </p:txBody>
        </p:sp>
        <p:sp>
          <p:nvSpPr>
            <p:cNvPr id="69" name="32 Disco magnético">
              <a:extLst>
                <a:ext uri="{FF2B5EF4-FFF2-40B4-BE49-F238E27FC236}">
                  <a16:creationId xmlns:a16="http://schemas.microsoft.com/office/drawing/2014/main" id="{43DCD855-ED70-433A-93BF-3AF6EE9DA9FA}"/>
                </a:ext>
              </a:extLst>
            </p:cNvPr>
            <p:cNvSpPr/>
            <p:nvPr/>
          </p:nvSpPr>
          <p:spPr>
            <a:xfrm>
              <a:off x="5826752" y="2120613"/>
              <a:ext cx="792230" cy="42252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s-MX" sz="1400" b="1" dirty="0"/>
                <a:t>DB B</a:t>
              </a:r>
            </a:p>
          </p:txBody>
        </p:sp>
        <p:sp>
          <p:nvSpPr>
            <p:cNvPr id="70" name="3 Rectángulo redondeado">
              <a:extLst>
                <a:ext uri="{FF2B5EF4-FFF2-40B4-BE49-F238E27FC236}">
                  <a16:creationId xmlns:a16="http://schemas.microsoft.com/office/drawing/2014/main" id="{23AA7B03-8070-4B3C-9DBD-BE8D792BF27D}"/>
                </a:ext>
              </a:extLst>
            </p:cNvPr>
            <p:cNvSpPr/>
            <p:nvPr/>
          </p:nvSpPr>
          <p:spPr>
            <a:xfrm>
              <a:off x="4729539" y="1832641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Tymeleaf</a:t>
              </a:r>
              <a:endParaRPr lang="en-US" sz="900" b="1" dirty="0"/>
            </a:p>
          </p:txBody>
        </p:sp>
        <p:sp>
          <p:nvSpPr>
            <p:cNvPr id="71" name="3 Rectángulo redondeado">
              <a:extLst>
                <a:ext uri="{FF2B5EF4-FFF2-40B4-BE49-F238E27FC236}">
                  <a16:creationId xmlns:a16="http://schemas.microsoft.com/office/drawing/2014/main" id="{98325CDA-5DD7-4F4C-89AE-C5216211DDE0}"/>
                </a:ext>
              </a:extLst>
            </p:cNvPr>
            <p:cNvSpPr/>
            <p:nvPr/>
          </p:nvSpPr>
          <p:spPr>
            <a:xfrm>
              <a:off x="4729539" y="2067340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Boostrap</a:t>
              </a:r>
              <a:endParaRPr lang="en-US" sz="9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5126C-9A81-438D-919F-2B69720AAC62}"/>
              </a:ext>
            </a:extLst>
          </p:cNvPr>
          <p:cNvGrpSpPr/>
          <p:nvPr/>
        </p:nvGrpSpPr>
        <p:grpSpPr>
          <a:xfrm>
            <a:off x="3863753" y="1113838"/>
            <a:ext cx="2218490" cy="2795513"/>
            <a:chOff x="8605958" y="1209551"/>
            <a:chExt cx="2218490" cy="2795513"/>
          </a:xfrm>
        </p:grpSpPr>
        <p:sp>
          <p:nvSpPr>
            <p:cNvPr id="74" name="27 Rectángulo redondeado">
              <a:extLst>
                <a:ext uri="{FF2B5EF4-FFF2-40B4-BE49-F238E27FC236}">
                  <a16:creationId xmlns:a16="http://schemas.microsoft.com/office/drawing/2014/main" id="{C6A78A11-312D-4D6E-BC88-746068219462}"/>
                </a:ext>
              </a:extLst>
            </p:cNvPr>
            <p:cNvSpPr/>
            <p:nvPr/>
          </p:nvSpPr>
          <p:spPr>
            <a:xfrm>
              <a:off x="8605958" y="1209551"/>
              <a:ext cx="2218490" cy="2795513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Controller</a:t>
              </a: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As Service</a:t>
              </a:r>
            </a:p>
          </p:txBody>
        </p:sp>
        <p:sp>
          <p:nvSpPr>
            <p:cNvPr id="75" name="3 Rectángulo redondeado">
              <a:extLst>
                <a:ext uri="{FF2B5EF4-FFF2-40B4-BE49-F238E27FC236}">
                  <a16:creationId xmlns:a16="http://schemas.microsoft.com/office/drawing/2014/main" id="{26FCB69B-BF8B-4320-92E2-1B43B8B78D50}"/>
                </a:ext>
              </a:extLst>
            </p:cNvPr>
            <p:cNvSpPr/>
            <p:nvPr/>
          </p:nvSpPr>
          <p:spPr>
            <a:xfrm>
              <a:off x="9887849" y="1597945"/>
              <a:ext cx="739415" cy="422523"/>
            </a:xfrm>
            <a:prstGeom prst="roundRect">
              <a:avLst>
                <a:gd name="adj" fmla="val 7685"/>
              </a:avLst>
            </a:prstGeom>
            <a:solidFill>
              <a:schemeClr val="tx2"/>
            </a:solidFill>
            <a:ln w="31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/>
                <a:t>EBC</a:t>
              </a:r>
            </a:p>
          </p:txBody>
        </p:sp>
        <p:sp>
          <p:nvSpPr>
            <p:cNvPr id="76" name="3 Rectángulo redondeado">
              <a:extLst>
                <a:ext uri="{FF2B5EF4-FFF2-40B4-BE49-F238E27FC236}">
                  <a16:creationId xmlns:a16="http://schemas.microsoft.com/office/drawing/2014/main" id="{9AC67A76-2423-4E4C-8C06-B7584217F1B9}"/>
                </a:ext>
              </a:extLst>
            </p:cNvPr>
            <p:cNvSpPr/>
            <p:nvPr/>
          </p:nvSpPr>
          <p:spPr>
            <a:xfrm>
              <a:off x="8764228" y="1597943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SpringFramework</a:t>
              </a:r>
              <a:endParaRPr lang="en-US" sz="900" b="1" dirty="0"/>
            </a:p>
          </p:txBody>
        </p:sp>
        <p:sp>
          <p:nvSpPr>
            <p:cNvPr id="77" name="32 Disco magnético">
              <a:extLst>
                <a:ext uri="{FF2B5EF4-FFF2-40B4-BE49-F238E27FC236}">
                  <a16:creationId xmlns:a16="http://schemas.microsoft.com/office/drawing/2014/main" id="{CFF9E501-39B1-4DCB-AC58-CD2E63D9FEA6}"/>
                </a:ext>
              </a:extLst>
            </p:cNvPr>
            <p:cNvSpPr/>
            <p:nvPr/>
          </p:nvSpPr>
          <p:spPr>
            <a:xfrm>
              <a:off x="9861441" y="2120613"/>
              <a:ext cx="792230" cy="422523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s-MX" sz="1400" b="1" dirty="0"/>
                <a:t>DB C</a:t>
              </a:r>
            </a:p>
          </p:txBody>
        </p:sp>
        <p:sp>
          <p:nvSpPr>
            <p:cNvPr id="78" name="3 Rectángulo redondeado">
              <a:extLst>
                <a:ext uri="{FF2B5EF4-FFF2-40B4-BE49-F238E27FC236}">
                  <a16:creationId xmlns:a16="http://schemas.microsoft.com/office/drawing/2014/main" id="{0F102E77-9E0A-446A-B457-7E519151B08B}"/>
                </a:ext>
              </a:extLst>
            </p:cNvPr>
            <p:cNvSpPr/>
            <p:nvPr/>
          </p:nvSpPr>
          <p:spPr>
            <a:xfrm>
              <a:off x="8764228" y="1832641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Spring Security</a:t>
              </a:r>
            </a:p>
          </p:txBody>
        </p:sp>
        <p:sp>
          <p:nvSpPr>
            <p:cNvPr id="79" name="3 Rectángulo redondeado">
              <a:extLst>
                <a:ext uri="{FF2B5EF4-FFF2-40B4-BE49-F238E27FC236}">
                  <a16:creationId xmlns:a16="http://schemas.microsoft.com/office/drawing/2014/main" id="{C01647C8-22AC-4584-91B4-AC1D9F11998F}"/>
                </a:ext>
              </a:extLst>
            </p:cNvPr>
            <p:cNvSpPr/>
            <p:nvPr/>
          </p:nvSpPr>
          <p:spPr>
            <a:xfrm>
              <a:off x="8764228" y="2067340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Log4j</a:t>
              </a:r>
            </a:p>
          </p:txBody>
        </p:sp>
        <p:sp>
          <p:nvSpPr>
            <p:cNvPr id="80" name="3 Rectángulo redondeado">
              <a:extLst>
                <a:ext uri="{FF2B5EF4-FFF2-40B4-BE49-F238E27FC236}">
                  <a16:creationId xmlns:a16="http://schemas.microsoft.com/office/drawing/2014/main" id="{A97D8395-900C-4FFF-B4FE-4F5A79F5F471}"/>
                </a:ext>
              </a:extLst>
            </p:cNvPr>
            <p:cNvSpPr/>
            <p:nvPr/>
          </p:nvSpPr>
          <p:spPr>
            <a:xfrm>
              <a:off x="8764228" y="2302038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Spring AOP</a:t>
              </a:r>
            </a:p>
          </p:txBody>
        </p:sp>
        <p:sp>
          <p:nvSpPr>
            <p:cNvPr id="81" name="3 Rectángulo redondeado">
              <a:extLst>
                <a:ext uri="{FF2B5EF4-FFF2-40B4-BE49-F238E27FC236}">
                  <a16:creationId xmlns:a16="http://schemas.microsoft.com/office/drawing/2014/main" id="{7BC93F70-5886-4492-911B-FF372142FAE9}"/>
                </a:ext>
              </a:extLst>
            </p:cNvPr>
            <p:cNvSpPr/>
            <p:nvPr/>
          </p:nvSpPr>
          <p:spPr>
            <a:xfrm>
              <a:off x="8764228" y="2536736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Jersey WS</a:t>
              </a:r>
            </a:p>
          </p:txBody>
        </p:sp>
        <p:sp>
          <p:nvSpPr>
            <p:cNvPr id="84" name="3 Rectángulo redondeado">
              <a:extLst>
                <a:ext uri="{FF2B5EF4-FFF2-40B4-BE49-F238E27FC236}">
                  <a16:creationId xmlns:a16="http://schemas.microsoft.com/office/drawing/2014/main" id="{B8E91654-E70C-4C6E-9FD6-F372B9E913DC}"/>
                </a:ext>
              </a:extLst>
            </p:cNvPr>
            <p:cNvSpPr/>
            <p:nvPr/>
          </p:nvSpPr>
          <p:spPr>
            <a:xfrm>
              <a:off x="8764228" y="2776709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MQLibraries</a:t>
              </a:r>
              <a:endParaRPr lang="en-US" sz="900" b="1" dirty="0"/>
            </a:p>
          </p:txBody>
        </p:sp>
        <p:sp>
          <p:nvSpPr>
            <p:cNvPr id="85" name="3 Rectángulo redondeado">
              <a:extLst>
                <a:ext uri="{FF2B5EF4-FFF2-40B4-BE49-F238E27FC236}">
                  <a16:creationId xmlns:a16="http://schemas.microsoft.com/office/drawing/2014/main" id="{FBD94838-D612-4941-9E54-2EEF59C044D5}"/>
                </a:ext>
              </a:extLst>
            </p:cNvPr>
            <p:cNvSpPr/>
            <p:nvPr/>
          </p:nvSpPr>
          <p:spPr>
            <a:xfrm>
              <a:off x="8764228" y="3011408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Quartz</a:t>
              </a:r>
            </a:p>
          </p:txBody>
        </p:sp>
        <p:sp>
          <p:nvSpPr>
            <p:cNvPr id="86" name="3 Rectángulo redondeado">
              <a:extLst>
                <a:ext uri="{FF2B5EF4-FFF2-40B4-BE49-F238E27FC236}">
                  <a16:creationId xmlns:a16="http://schemas.microsoft.com/office/drawing/2014/main" id="{483EE033-26FA-4FD1-BCA4-87E793078847}"/>
                </a:ext>
              </a:extLst>
            </p:cNvPr>
            <p:cNvSpPr/>
            <p:nvPr/>
          </p:nvSpPr>
          <p:spPr>
            <a:xfrm>
              <a:off x="8764228" y="3246106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JSon</a:t>
              </a:r>
              <a:endParaRPr lang="en-US" sz="900" b="1" dirty="0"/>
            </a:p>
          </p:txBody>
        </p:sp>
        <p:sp>
          <p:nvSpPr>
            <p:cNvPr id="87" name="3 Rectángulo redondeado">
              <a:extLst>
                <a:ext uri="{FF2B5EF4-FFF2-40B4-BE49-F238E27FC236}">
                  <a16:creationId xmlns:a16="http://schemas.microsoft.com/office/drawing/2014/main" id="{E9C059E6-75AB-4A88-97F8-A4991CA6BF5F}"/>
                </a:ext>
              </a:extLst>
            </p:cNvPr>
            <p:cNvSpPr/>
            <p:nvPr/>
          </p:nvSpPr>
          <p:spPr>
            <a:xfrm>
              <a:off x="8764228" y="3480804"/>
              <a:ext cx="972000" cy="209557"/>
            </a:xfrm>
            <a:prstGeom prst="roundRect">
              <a:avLst>
                <a:gd name="adj" fmla="val 7276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/>
                <a:t>Javax-Anotation</a:t>
              </a:r>
              <a:endParaRPr lang="en-US" sz="900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7AA0EA-27F7-4189-B80B-16B796AD5E3F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>
            <a:off x="2475232" y="2509178"/>
            <a:ext cx="1388521" cy="24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">
            <a:extLst>
              <a:ext uri="{FF2B5EF4-FFF2-40B4-BE49-F238E27FC236}">
                <a16:creationId xmlns:a16="http://schemas.microsoft.com/office/drawing/2014/main" id="{07582F29-B29E-42F4-A0D7-D1DACD2F197B}"/>
              </a:ext>
            </a:extLst>
          </p:cNvPr>
          <p:cNvCxnSpPr>
            <a:cxnSpLocks/>
            <a:stCxn id="59" idx="3"/>
            <a:endCxn id="74" idx="2"/>
          </p:cNvCxnSpPr>
          <p:nvPr/>
        </p:nvCxnSpPr>
        <p:spPr>
          <a:xfrm flipV="1">
            <a:off x="3585123" y="3909351"/>
            <a:ext cx="1332000" cy="97157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5DDD1A-5799-4DFB-B487-FDDD3B906EB2}"/>
              </a:ext>
            </a:extLst>
          </p:cNvPr>
          <p:cNvGrpSpPr/>
          <p:nvPr/>
        </p:nvGrpSpPr>
        <p:grpSpPr>
          <a:xfrm>
            <a:off x="2032211" y="1884579"/>
            <a:ext cx="887335" cy="1349109"/>
            <a:chOff x="5590688" y="2039516"/>
            <a:chExt cx="1555762" cy="236538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3F32DA-C1B9-446A-8547-AABA190C2378}"/>
                </a:ext>
              </a:extLst>
            </p:cNvPr>
            <p:cNvGrpSpPr/>
            <p:nvPr/>
          </p:nvGrpSpPr>
          <p:grpSpPr>
            <a:xfrm>
              <a:off x="5697397" y="2039516"/>
              <a:ext cx="1341387" cy="2312800"/>
              <a:chOff x="354013" y="6578600"/>
              <a:chExt cx="5749924" cy="9913938"/>
            </a:xfrm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5892886A-5CFC-42E9-BE20-BC7CA3658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825" y="6578600"/>
                <a:ext cx="4354512" cy="8561388"/>
              </a:xfrm>
              <a:custGeom>
                <a:avLst/>
                <a:gdLst>
                  <a:gd name="T0" fmla="*/ 1067 w 1159"/>
                  <a:gd name="T1" fmla="*/ 881 h 2280"/>
                  <a:gd name="T2" fmla="*/ 589 w 1159"/>
                  <a:gd name="T3" fmla="*/ 2280 h 2280"/>
                  <a:gd name="T4" fmla="*/ 53 w 1159"/>
                  <a:gd name="T5" fmla="*/ 945 h 2280"/>
                  <a:gd name="T6" fmla="*/ 773 w 1159"/>
                  <a:gd name="T7" fmla="*/ 204 h 2280"/>
                  <a:gd name="T8" fmla="*/ 1067 w 1159"/>
                  <a:gd name="T9" fmla="*/ 881 h 2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9" h="2280">
                    <a:moveTo>
                      <a:pt x="1067" y="881"/>
                    </a:moveTo>
                    <a:cubicBezTo>
                      <a:pt x="960" y="1384"/>
                      <a:pt x="749" y="2280"/>
                      <a:pt x="589" y="2280"/>
                    </a:cubicBezTo>
                    <a:cubicBezTo>
                      <a:pt x="428" y="2280"/>
                      <a:pt x="114" y="1316"/>
                      <a:pt x="53" y="945"/>
                    </a:cubicBezTo>
                    <a:cubicBezTo>
                      <a:pt x="0" y="625"/>
                      <a:pt x="101" y="0"/>
                      <a:pt x="773" y="204"/>
                    </a:cubicBezTo>
                    <a:cubicBezTo>
                      <a:pt x="998" y="192"/>
                      <a:pt x="1159" y="444"/>
                      <a:pt x="1067" y="881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C2271745-EB31-4E68-8F08-060D72F7D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225" y="11539538"/>
                <a:ext cx="1890712" cy="4854575"/>
              </a:xfrm>
              <a:custGeom>
                <a:avLst/>
                <a:gdLst>
                  <a:gd name="T0" fmla="*/ 1 w 503"/>
                  <a:gd name="T1" fmla="*/ 155 h 1293"/>
                  <a:gd name="T2" fmla="*/ 324 w 503"/>
                  <a:gd name="T3" fmla="*/ 140 h 1293"/>
                  <a:gd name="T4" fmla="*/ 493 w 503"/>
                  <a:gd name="T5" fmla="*/ 1113 h 1293"/>
                  <a:gd name="T6" fmla="*/ 454 w 503"/>
                  <a:gd name="T7" fmla="*/ 1229 h 1293"/>
                  <a:gd name="T8" fmla="*/ 106 w 503"/>
                  <a:gd name="T9" fmla="*/ 1293 h 1293"/>
                  <a:gd name="T10" fmla="*/ 0 w 503"/>
                  <a:gd name="T11" fmla="*/ 156 h 1293"/>
                  <a:gd name="T12" fmla="*/ 1 w 503"/>
                  <a:gd name="T13" fmla="*/ 155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3" h="1293">
                    <a:moveTo>
                      <a:pt x="1" y="155"/>
                    </a:moveTo>
                    <a:cubicBezTo>
                      <a:pt x="173" y="114"/>
                      <a:pt x="292" y="0"/>
                      <a:pt x="324" y="140"/>
                    </a:cubicBezTo>
                    <a:cubicBezTo>
                      <a:pt x="361" y="305"/>
                      <a:pt x="444" y="732"/>
                      <a:pt x="493" y="1113"/>
                    </a:cubicBezTo>
                    <a:cubicBezTo>
                      <a:pt x="503" y="1196"/>
                      <a:pt x="481" y="1221"/>
                      <a:pt x="454" y="1229"/>
                    </a:cubicBezTo>
                    <a:cubicBezTo>
                      <a:pt x="337" y="1264"/>
                      <a:pt x="236" y="1275"/>
                      <a:pt x="106" y="129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5"/>
                      <a:pt x="1" y="155"/>
                      <a:pt x="1" y="155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471DA67B-CF31-48CD-BF8B-912EDF251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3" y="11498263"/>
                <a:ext cx="1898650" cy="4895850"/>
              </a:xfrm>
              <a:custGeom>
                <a:avLst/>
                <a:gdLst>
                  <a:gd name="T0" fmla="*/ 504 w 505"/>
                  <a:gd name="T1" fmla="*/ 166 h 1304"/>
                  <a:gd name="T2" fmla="*/ 176 w 505"/>
                  <a:gd name="T3" fmla="*/ 171 h 1304"/>
                  <a:gd name="T4" fmla="*/ 12 w 505"/>
                  <a:gd name="T5" fmla="*/ 1127 h 1304"/>
                  <a:gd name="T6" fmla="*/ 64 w 505"/>
                  <a:gd name="T7" fmla="*/ 1243 h 1304"/>
                  <a:gd name="T8" fmla="*/ 399 w 505"/>
                  <a:gd name="T9" fmla="*/ 1304 h 1304"/>
                  <a:gd name="T10" fmla="*/ 505 w 505"/>
                  <a:gd name="T11" fmla="*/ 167 h 1304"/>
                  <a:gd name="T12" fmla="*/ 504 w 505"/>
                  <a:gd name="T13" fmla="*/ 166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5" h="1304">
                    <a:moveTo>
                      <a:pt x="504" y="166"/>
                    </a:moveTo>
                    <a:cubicBezTo>
                      <a:pt x="287" y="114"/>
                      <a:pt x="214" y="0"/>
                      <a:pt x="176" y="171"/>
                    </a:cubicBezTo>
                    <a:cubicBezTo>
                      <a:pt x="137" y="350"/>
                      <a:pt x="58" y="761"/>
                      <a:pt x="12" y="1127"/>
                    </a:cubicBezTo>
                    <a:cubicBezTo>
                      <a:pt x="0" y="1221"/>
                      <a:pt x="33" y="1235"/>
                      <a:pt x="64" y="1243"/>
                    </a:cubicBezTo>
                    <a:cubicBezTo>
                      <a:pt x="177" y="1273"/>
                      <a:pt x="274" y="1287"/>
                      <a:pt x="399" y="1304"/>
                    </a:cubicBezTo>
                    <a:cubicBezTo>
                      <a:pt x="505" y="167"/>
                      <a:pt x="505" y="167"/>
                      <a:pt x="505" y="167"/>
                    </a:cubicBezTo>
                    <a:cubicBezTo>
                      <a:pt x="505" y="166"/>
                      <a:pt x="505" y="166"/>
                      <a:pt x="504" y="16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38274F92-A6AF-4FA5-A273-5547253DF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338" y="11061700"/>
                <a:ext cx="4621212" cy="5430838"/>
              </a:xfrm>
              <a:custGeom>
                <a:avLst/>
                <a:gdLst>
                  <a:gd name="T0" fmla="*/ 169 w 1230"/>
                  <a:gd name="T1" fmla="*/ 1410 h 1446"/>
                  <a:gd name="T2" fmla="*/ 102 w 1230"/>
                  <a:gd name="T3" fmla="*/ 887 h 1446"/>
                  <a:gd name="T4" fmla="*/ 53 w 1230"/>
                  <a:gd name="T5" fmla="*/ 210 h 1446"/>
                  <a:gd name="T6" fmla="*/ 470 w 1230"/>
                  <a:gd name="T7" fmla="*/ 2 h 1446"/>
                  <a:gd name="T8" fmla="*/ 613 w 1230"/>
                  <a:gd name="T9" fmla="*/ 56 h 1446"/>
                  <a:gd name="T10" fmla="*/ 757 w 1230"/>
                  <a:gd name="T11" fmla="*/ 0 h 1446"/>
                  <a:gd name="T12" fmla="*/ 1178 w 1230"/>
                  <a:gd name="T13" fmla="*/ 210 h 1446"/>
                  <a:gd name="T14" fmla="*/ 1129 w 1230"/>
                  <a:gd name="T15" fmla="*/ 887 h 1446"/>
                  <a:gd name="T16" fmla="*/ 1045 w 1230"/>
                  <a:gd name="T17" fmla="*/ 1413 h 1446"/>
                  <a:gd name="T18" fmla="*/ 169 w 1230"/>
                  <a:gd name="T19" fmla="*/ 1410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0" h="1446">
                    <a:moveTo>
                      <a:pt x="169" y="1410"/>
                    </a:moveTo>
                    <a:cubicBezTo>
                      <a:pt x="246" y="1190"/>
                      <a:pt x="202" y="1126"/>
                      <a:pt x="102" y="887"/>
                    </a:cubicBezTo>
                    <a:cubicBezTo>
                      <a:pt x="0" y="643"/>
                      <a:pt x="206" y="512"/>
                      <a:pt x="53" y="210"/>
                    </a:cubicBezTo>
                    <a:cubicBezTo>
                      <a:pt x="189" y="123"/>
                      <a:pt x="365" y="88"/>
                      <a:pt x="470" y="2"/>
                    </a:cubicBezTo>
                    <a:cubicBezTo>
                      <a:pt x="520" y="46"/>
                      <a:pt x="556" y="56"/>
                      <a:pt x="613" y="56"/>
                    </a:cubicBezTo>
                    <a:cubicBezTo>
                      <a:pt x="670" y="56"/>
                      <a:pt x="707" y="44"/>
                      <a:pt x="757" y="0"/>
                    </a:cubicBezTo>
                    <a:cubicBezTo>
                      <a:pt x="836" y="64"/>
                      <a:pt x="1036" y="118"/>
                      <a:pt x="1178" y="210"/>
                    </a:cubicBezTo>
                    <a:cubicBezTo>
                      <a:pt x="1032" y="520"/>
                      <a:pt x="1230" y="571"/>
                      <a:pt x="1129" y="887"/>
                    </a:cubicBezTo>
                    <a:cubicBezTo>
                      <a:pt x="1053" y="1127"/>
                      <a:pt x="933" y="1141"/>
                      <a:pt x="1045" y="1413"/>
                    </a:cubicBezTo>
                    <a:cubicBezTo>
                      <a:pt x="773" y="1446"/>
                      <a:pt x="439" y="1445"/>
                      <a:pt x="169" y="141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6711B8D0-E890-4427-8620-975F71DCE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11061700"/>
                <a:ext cx="2105025" cy="4240213"/>
              </a:xfrm>
              <a:custGeom>
                <a:avLst/>
                <a:gdLst>
                  <a:gd name="T0" fmla="*/ 28 w 1326"/>
                  <a:gd name="T1" fmla="*/ 178 h 2671"/>
                  <a:gd name="T2" fmla="*/ 0 w 1326"/>
                  <a:gd name="T3" fmla="*/ 975 h 2671"/>
                  <a:gd name="T4" fmla="*/ 668 w 1326"/>
                  <a:gd name="T5" fmla="*/ 2671 h 2671"/>
                  <a:gd name="T6" fmla="*/ 1326 w 1326"/>
                  <a:gd name="T7" fmla="*/ 975 h 2671"/>
                  <a:gd name="T8" fmla="*/ 1285 w 1326"/>
                  <a:gd name="T9" fmla="*/ 154 h 2671"/>
                  <a:gd name="T10" fmla="*/ 1004 w 1326"/>
                  <a:gd name="T11" fmla="*/ 0 h 2671"/>
                  <a:gd name="T12" fmla="*/ 324 w 1326"/>
                  <a:gd name="T13" fmla="*/ 5 h 2671"/>
                  <a:gd name="T14" fmla="*/ 28 w 1326"/>
                  <a:gd name="T15" fmla="*/ 178 h 2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6" h="2671">
                    <a:moveTo>
                      <a:pt x="28" y="178"/>
                    </a:moveTo>
                    <a:lnTo>
                      <a:pt x="0" y="975"/>
                    </a:lnTo>
                    <a:lnTo>
                      <a:pt x="668" y="2671"/>
                    </a:lnTo>
                    <a:lnTo>
                      <a:pt x="1326" y="975"/>
                    </a:lnTo>
                    <a:lnTo>
                      <a:pt x="1285" y="154"/>
                    </a:lnTo>
                    <a:lnTo>
                      <a:pt x="1004" y="0"/>
                    </a:lnTo>
                    <a:lnTo>
                      <a:pt x="324" y="5"/>
                    </a:lnTo>
                    <a:lnTo>
                      <a:pt x="28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A8801A38-0E10-40BC-8469-800EB040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638" y="10626725"/>
                <a:ext cx="1060450" cy="1096963"/>
              </a:xfrm>
              <a:prstGeom prst="rect">
                <a:avLst/>
              </a:prstGeom>
              <a:solidFill>
                <a:srgbClr val="D2A98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A7CB4570-E343-46F3-85DA-975771C40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275" y="7229475"/>
                <a:ext cx="3306762" cy="4043363"/>
              </a:xfrm>
              <a:custGeom>
                <a:avLst/>
                <a:gdLst>
                  <a:gd name="T0" fmla="*/ 442 w 880"/>
                  <a:gd name="T1" fmla="*/ 1077 h 1077"/>
                  <a:gd name="T2" fmla="*/ 783 w 880"/>
                  <a:gd name="T3" fmla="*/ 717 h 1077"/>
                  <a:gd name="T4" fmla="*/ 797 w 880"/>
                  <a:gd name="T5" fmla="*/ 725 h 1077"/>
                  <a:gd name="T6" fmla="*/ 869 w 880"/>
                  <a:gd name="T7" fmla="*/ 607 h 1077"/>
                  <a:gd name="T8" fmla="*/ 839 w 880"/>
                  <a:gd name="T9" fmla="*/ 472 h 1077"/>
                  <a:gd name="T10" fmla="*/ 833 w 880"/>
                  <a:gd name="T11" fmla="*/ 472 h 1077"/>
                  <a:gd name="T12" fmla="*/ 442 w 880"/>
                  <a:gd name="T13" fmla="*/ 0 h 1077"/>
                  <a:gd name="T14" fmla="*/ 51 w 880"/>
                  <a:gd name="T15" fmla="*/ 472 h 1077"/>
                  <a:gd name="T16" fmla="*/ 42 w 880"/>
                  <a:gd name="T17" fmla="*/ 472 h 1077"/>
                  <a:gd name="T18" fmla="*/ 12 w 880"/>
                  <a:gd name="T19" fmla="*/ 607 h 1077"/>
                  <a:gd name="T20" fmla="*/ 84 w 880"/>
                  <a:gd name="T21" fmla="*/ 725 h 1077"/>
                  <a:gd name="T22" fmla="*/ 100 w 880"/>
                  <a:gd name="T23" fmla="*/ 715 h 1077"/>
                  <a:gd name="T24" fmla="*/ 442 w 880"/>
                  <a:gd name="T25" fmla="*/ 1077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0" h="1077">
                    <a:moveTo>
                      <a:pt x="442" y="1077"/>
                    </a:moveTo>
                    <a:cubicBezTo>
                      <a:pt x="583" y="1077"/>
                      <a:pt x="714" y="915"/>
                      <a:pt x="783" y="717"/>
                    </a:cubicBezTo>
                    <a:cubicBezTo>
                      <a:pt x="787" y="721"/>
                      <a:pt x="792" y="724"/>
                      <a:pt x="797" y="725"/>
                    </a:cubicBezTo>
                    <a:cubicBezTo>
                      <a:pt x="825" y="730"/>
                      <a:pt x="857" y="677"/>
                      <a:pt x="869" y="607"/>
                    </a:cubicBezTo>
                    <a:cubicBezTo>
                      <a:pt x="880" y="537"/>
                      <a:pt x="867" y="477"/>
                      <a:pt x="839" y="472"/>
                    </a:cubicBezTo>
                    <a:cubicBezTo>
                      <a:pt x="837" y="472"/>
                      <a:pt x="835" y="472"/>
                      <a:pt x="833" y="472"/>
                    </a:cubicBezTo>
                    <a:cubicBezTo>
                      <a:pt x="847" y="226"/>
                      <a:pt x="745" y="0"/>
                      <a:pt x="442" y="0"/>
                    </a:cubicBezTo>
                    <a:cubicBezTo>
                      <a:pt x="139" y="0"/>
                      <a:pt x="37" y="227"/>
                      <a:pt x="51" y="472"/>
                    </a:cubicBezTo>
                    <a:cubicBezTo>
                      <a:pt x="48" y="472"/>
                      <a:pt x="45" y="471"/>
                      <a:pt x="42" y="472"/>
                    </a:cubicBezTo>
                    <a:cubicBezTo>
                      <a:pt x="14" y="477"/>
                      <a:pt x="0" y="537"/>
                      <a:pt x="12" y="607"/>
                    </a:cubicBezTo>
                    <a:cubicBezTo>
                      <a:pt x="24" y="677"/>
                      <a:pt x="56" y="730"/>
                      <a:pt x="84" y="725"/>
                    </a:cubicBezTo>
                    <a:cubicBezTo>
                      <a:pt x="90" y="724"/>
                      <a:pt x="95" y="720"/>
                      <a:pt x="100" y="715"/>
                    </a:cubicBezTo>
                    <a:cubicBezTo>
                      <a:pt x="169" y="914"/>
                      <a:pt x="300" y="1077"/>
                      <a:pt x="442" y="1077"/>
                    </a:cubicBezTo>
                    <a:close/>
                  </a:path>
                </a:pathLst>
              </a:custGeom>
              <a:solidFill>
                <a:srgbClr val="F2CBA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982A6984-6204-4E38-8695-A3CDF80D6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11069638"/>
                <a:ext cx="852487" cy="1592263"/>
              </a:xfrm>
              <a:custGeom>
                <a:avLst/>
                <a:gdLst>
                  <a:gd name="T0" fmla="*/ 198 w 537"/>
                  <a:gd name="T1" fmla="*/ 0 h 1003"/>
                  <a:gd name="T2" fmla="*/ 537 w 537"/>
                  <a:gd name="T3" fmla="*/ 360 h 1003"/>
                  <a:gd name="T4" fmla="*/ 295 w 537"/>
                  <a:gd name="T5" fmla="*/ 1003 h 1003"/>
                  <a:gd name="T6" fmla="*/ 0 w 537"/>
                  <a:gd name="T7" fmla="*/ 133 h 1003"/>
                  <a:gd name="T8" fmla="*/ 198 w 537"/>
                  <a:gd name="T9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7" h="1003">
                    <a:moveTo>
                      <a:pt x="198" y="0"/>
                    </a:moveTo>
                    <a:lnTo>
                      <a:pt x="537" y="360"/>
                    </a:lnTo>
                    <a:lnTo>
                      <a:pt x="295" y="1003"/>
                    </a:lnTo>
                    <a:lnTo>
                      <a:pt x="0" y="13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4C026DBE-B55C-49BD-984F-5B2BA009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11061700"/>
                <a:ext cx="860425" cy="1600200"/>
              </a:xfrm>
              <a:custGeom>
                <a:avLst/>
                <a:gdLst>
                  <a:gd name="T0" fmla="*/ 341 w 542"/>
                  <a:gd name="T1" fmla="*/ 0 h 1008"/>
                  <a:gd name="T2" fmla="*/ 0 w 542"/>
                  <a:gd name="T3" fmla="*/ 365 h 1008"/>
                  <a:gd name="T4" fmla="*/ 241 w 542"/>
                  <a:gd name="T5" fmla="*/ 1008 h 1008"/>
                  <a:gd name="T6" fmla="*/ 542 w 542"/>
                  <a:gd name="T7" fmla="*/ 133 h 1008"/>
                  <a:gd name="T8" fmla="*/ 341 w 542"/>
                  <a:gd name="T9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1008">
                    <a:moveTo>
                      <a:pt x="341" y="0"/>
                    </a:moveTo>
                    <a:lnTo>
                      <a:pt x="0" y="365"/>
                    </a:lnTo>
                    <a:lnTo>
                      <a:pt x="241" y="1008"/>
                    </a:lnTo>
                    <a:lnTo>
                      <a:pt x="542" y="133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8C190FD2-8B35-4376-B60B-DA5C0264B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11069638"/>
                <a:ext cx="852487" cy="1341438"/>
              </a:xfrm>
              <a:custGeom>
                <a:avLst/>
                <a:gdLst>
                  <a:gd name="T0" fmla="*/ 198 w 537"/>
                  <a:gd name="T1" fmla="*/ 0 h 845"/>
                  <a:gd name="T2" fmla="*/ 537 w 537"/>
                  <a:gd name="T3" fmla="*/ 360 h 845"/>
                  <a:gd name="T4" fmla="*/ 291 w 537"/>
                  <a:gd name="T5" fmla="*/ 845 h 845"/>
                  <a:gd name="T6" fmla="*/ 0 w 537"/>
                  <a:gd name="T7" fmla="*/ 133 h 845"/>
                  <a:gd name="T8" fmla="*/ 198 w 537"/>
                  <a:gd name="T9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7" h="845">
                    <a:moveTo>
                      <a:pt x="198" y="0"/>
                    </a:moveTo>
                    <a:lnTo>
                      <a:pt x="537" y="360"/>
                    </a:lnTo>
                    <a:lnTo>
                      <a:pt x="291" y="845"/>
                    </a:lnTo>
                    <a:lnTo>
                      <a:pt x="0" y="13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1158EE43-A7FD-4035-A37D-09BB4DA88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11061700"/>
                <a:ext cx="860425" cy="1349375"/>
              </a:xfrm>
              <a:custGeom>
                <a:avLst/>
                <a:gdLst>
                  <a:gd name="T0" fmla="*/ 341 w 542"/>
                  <a:gd name="T1" fmla="*/ 0 h 850"/>
                  <a:gd name="T2" fmla="*/ 0 w 542"/>
                  <a:gd name="T3" fmla="*/ 365 h 850"/>
                  <a:gd name="T4" fmla="*/ 246 w 542"/>
                  <a:gd name="T5" fmla="*/ 850 h 850"/>
                  <a:gd name="T6" fmla="*/ 542 w 542"/>
                  <a:gd name="T7" fmla="*/ 133 h 850"/>
                  <a:gd name="T8" fmla="*/ 341 w 542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850">
                    <a:moveTo>
                      <a:pt x="341" y="0"/>
                    </a:moveTo>
                    <a:lnTo>
                      <a:pt x="0" y="365"/>
                    </a:lnTo>
                    <a:lnTo>
                      <a:pt x="246" y="850"/>
                    </a:lnTo>
                    <a:lnTo>
                      <a:pt x="542" y="133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FDBBAE08-FD9F-4C68-8DAF-56B4642F9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900" y="11641138"/>
                <a:ext cx="695325" cy="3675063"/>
              </a:xfrm>
              <a:custGeom>
                <a:avLst/>
                <a:gdLst>
                  <a:gd name="T0" fmla="*/ 138 w 185"/>
                  <a:gd name="T1" fmla="*/ 309 h 979"/>
                  <a:gd name="T2" fmla="*/ 139 w 185"/>
                  <a:gd name="T3" fmla="*/ 199 h 979"/>
                  <a:gd name="T4" fmla="*/ 157 w 185"/>
                  <a:gd name="T5" fmla="*/ 161 h 979"/>
                  <a:gd name="T6" fmla="*/ 91 w 185"/>
                  <a:gd name="T7" fmla="*/ 0 h 979"/>
                  <a:gd name="T8" fmla="*/ 26 w 185"/>
                  <a:gd name="T9" fmla="*/ 159 h 979"/>
                  <a:gd name="T10" fmla="*/ 45 w 185"/>
                  <a:gd name="T11" fmla="*/ 199 h 979"/>
                  <a:gd name="T12" fmla="*/ 46 w 185"/>
                  <a:gd name="T13" fmla="*/ 309 h 979"/>
                  <a:gd name="T14" fmla="*/ 0 w 185"/>
                  <a:gd name="T15" fmla="*/ 761 h 979"/>
                  <a:gd name="T16" fmla="*/ 91 w 185"/>
                  <a:gd name="T17" fmla="*/ 979 h 979"/>
                  <a:gd name="T18" fmla="*/ 185 w 185"/>
                  <a:gd name="T19" fmla="*/ 761 h 979"/>
                  <a:gd name="T20" fmla="*/ 138 w 185"/>
                  <a:gd name="T21" fmla="*/ 309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979">
                    <a:moveTo>
                      <a:pt x="138" y="309"/>
                    </a:moveTo>
                    <a:cubicBezTo>
                      <a:pt x="156" y="275"/>
                      <a:pt x="158" y="239"/>
                      <a:pt x="139" y="199"/>
                    </a:cubicBezTo>
                    <a:cubicBezTo>
                      <a:pt x="157" y="161"/>
                      <a:pt x="157" y="161"/>
                      <a:pt x="157" y="161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26" y="239"/>
                      <a:pt x="28" y="275"/>
                      <a:pt x="46" y="309"/>
                    </a:cubicBezTo>
                    <a:cubicBezTo>
                      <a:pt x="0" y="761"/>
                      <a:pt x="0" y="761"/>
                      <a:pt x="0" y="761"/>
                    </a:cubicBezTo>
                    <a:cubicBezTo>
                      <a:pt x="91" y="979"/>
                      <a:pt x="91" y="979"/>
                      <a:pt x="91" y="979"/>
                    </a:cubicBezTo>
                    <a:cubicBezTo>
                      <a:pt x="185" y="761"/>
                      <a:pt x="185" y="761"/>
                      <a:pt x="185" y="761"/>
                    </a:cubicBezTo>
                    <a:lnTo>
                      <a:pt x="138" y="3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DA269020-BE32-4DD3-B31C-3BDFB38F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6588" y="15271750"/>
                <a:ext cx="139700" cy="1185863"/>
              </a:xfrm>
              <a:custGeom>
                <a:avLst/>
                <a:gdLst>
                  <a:gd name="T0" fmla="*/ 0 w 37"/>
                  <a:gd name="T1" fmla="*/ 316 h 316"/>
                  <a:gd name="T2" fmla="*/ 18 w 37"/>
                  <a:gd name="T3" fmla="*/ 0 h 316"/>
                  <a:gd name="T4" fmla="*/ 37 w 37"/>
                  <a:gd name="T5" fmla="*/ 316 h 316"/>
                  <a:gd name="T6" fmla="*/ 0 w 37"/>
                  <a:gd name="T7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16">
                    <a:moveTo>
                      <a:pt x="0" y="316"/>
                    </a:moveTo>
                    <a:cubicBezTo>
                      <a:pt x="3" y="236"/>
                      <a:pt x="8" y="142"/>
                      <a:pt x="18" y="0"/>
                    </a:cubicBezTo>
                    <a:cubicBezTo>
                      <a:pt x="28" y="142"/>
                      <a:pt x="34" y="236"/>
                      <a:pt x="37" y="316"/>
                    </a:cubicBezTo>
                    <a:cubicBezTo>
                      <a:pt x="25" y="316"/>
                      <a:pt x="13" y="316"/>
                      <a:pt x="0" y="316"/>
                    </a:cubicBezTo>
                    <a:close/>
                  </a:path>
                </a:pathLst>
              </a:custGeom>
              <a:solidFill>
                <a:srgbClr val="4E62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4C3DC387-8899-4FBE-9332-2EECBFCEA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313" y="7540625"/>
                <a:ext cx="3175" cy="14288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1" y="3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A0B211A8-D425-4518-A46D-D11FE49AD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200" y="7229475"/>
                <a:ext cx="3765550" cy="2654300"/>
              </a:xfrm>
              <a:custGeom>
                <a:avLst/>
                <a:gdLst>
                  <a:gd name="T0" fmla="*/ 780 w 1002"/>
                  <a:gd name="T1" fmla="*/ 93 h 707"/>
                  <a:gd name="T2" fmla="*/ 780 w 1002"/>
                  <a:gd name="T3" fmla="*/ 87 h 707"/>
                  <a:gd name="T4" fmla="*/ 777 w 1002"/>
                  <a:gd name="T5" fmla="*/ 92 h 707"/>
                  <a:gd name="T6" fmla="*/ 769 w 1002"/>
                  <a:gd name="T7" fmla="*/ 89 h 707"/>
                  <a:gd name="T8" fmla="*/ 498 w 1002"/>
                  <a:gd name="T9" fmla="*/ 0 h 707"/>
                  <a:gd name="T10" fmla="*/ 132 w 1002"/>
                  <a:gd name="T11" fmla="*/ 232 h 707"/>
                  <a:gd name="T12" fmla="*/ 21 w 1002"/>
                  <a:gd name="T13" fmla="*/ 690 h 707"/>
                  <a:gd name="T14" fmla="*/ 572 w 1002"/>
                  <a:gd name="T15" fmla="*/ 267 h 707"/>
                  <a:gd name="T16" fmla="*/ 426 w 1002"/>
                  <a:gd name="T17" fmla="*/ 589 h 707"/>
                  <a:gd name="T18" fmla="*/ 672 w 1002"/>
                  <a:gd name="T19" fmla="*/ 358 h 707"/>
                  <a:gd name="T20" fmla="*/ 941 w 1002"/>
                  <a:gd name="T21" fmla="*/ 707 h 707"/>
                  <a:gd name="T22" fmla="*/ 780 w 1002"/>
                  <a:gd name="T23" fmla="*/ 9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2" h="707">
                    <a:moveTo>
                      <a:pt x="780" y="93"/>
                    </a:moveTo>
                    <a:cubicBezTo>
                      <a:pt x="780" y="91"/>
                      <a:pt x="780" y="89"/>
                      <a:pt x="780" y="87"/>
                    </a:cubicBezTo>
                    <a:cubicBezTo>
                      <a:pt x="780" y="89"/>
                      <a:pt x="778" y="90"/>
                      <a:pt x="777" y="92"/>
                    </a:cubicBezTo>
                    <a:cubicBezTo>
                      <a:pt x="774" y="91"/>
                      <a:pt x="772" y="90"/>
                      <a:pt x="769" y="89"/>
                    </a:cubicBezTo>
                    <a:cubicBezTo>
                      <a:pt x="706" y="33"/>
                      <a:pt x="617" y="0"/>
                      <a:pt x="498" y="0"/>
                    </a:cubicBezTo>
                    <a:cubicBezTo>
                      <a:pt x="297" y="0"/>
                      <a:pt x="183" y="97"/>
                      <a:pt x="132" y="232"/>
                    </a:cubicBezTo>
                    <a:cubicBezTo>
                      <a:pt x="55" y="288"/>
                      <a:pt x="0" y="412"/>
                      <a:pt x="21" y="690"/>
                    </a:cubicBezTo>
                    <a:cubicBezTo>
                      <a:pt x="144" y="673"/>
                      <a:pt x="421" y="445"/>
                      <a:pt x="572" y="267"/>
                    </a:cubicBezTo>
                    <a:cubicBezTo>
                      <a:pt x="566" y="400"/>
                      <a:pt x="507" y="544"/>
                      <a:pt x="426" y="589"/>
                    </a:cubicBezTo>
                    <a:cubicBezTo>
                      <a:pt x="506" y="554"/>
                      <a:pt x="600" y="460"/>
                      <a:pt x="672" y="358"/>
                    </a:cubicBezTo>
                    <a:cubicBezTo>
                      <a:pt x="749" y="518"/>
                      <a:pt x="855" y="675"/>
                      <a:pt x="941" y="707"/>
                    </a:cubicBezTo>
                    <a:cubicBezTo>
                      <a:pt x="1002" y="200"/>
                      <a:pt x="870" y="134"/>
                      <a:pt x="780" y="93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21">
                <a:extLst>
                  <a:ext uri="{FF2B5EF4-FFF2-40B4-BE49-F238E27FC236}">
                    <a16:creationId xmlns:a16="http://schemas.microsoft.com/office/drawing/2014/main" id="{BCA26039-FA48-4F60-8257-B691463E4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975" y="7146925"/>
                <a:ext cx="3817937" cy="3074988"/>
              </a:xfrm>
              <a:custGeom>
                <a:avLst/>
                <a:gdLst>
                  <a:gd name="T0" fmla="*/ 942 w 1016"/>
                  <a:gd name="T1" fmla="*/ 377 h 819"/>
                  <a:gd name="T2" fmla="*/ 818 w 1016"/>
                  <a:gd name="T3" fmla="*/ 130 h 819"/>
                  <a:gd name="T4" fmla="*/ 510 w 1016"/>
                  <a:gd name="T5" fmla="*/ 0 h 819"/>
                  <a:gd name="T6" fmla="*/ 202 w 1016"/>
                  <a:gd name="T7" fmla="*/ 130 h 819"/>
                  <a:gd name="T8" fmla="*/ 79 w 1016"/>
                  <a:gd name="T9" fmla="*/ 374 h 819"/>
                  <a:gd name="T10" fmla="*/ 0 w 1016"/>
                  <a:gd name="T11" fmla="*/ 423 h 819"/>
                  <a:gd name="T12" fmla="*/ 0 w 1016"/>
                  <a:gd name="T13" fmla="*/ 762 h 819"/>
                  <a:gd name="T14" fmla="*/ 125 w 1016"/>
                  <a:gd name="T15" fmla="*/ 819 h 819"/>
                  <a:gd name="T16" fmla="*/ 192 w 1016"/>
                  <a:gd name="T17" fmla="*/ 804 h 819"/>
                  <a:gd name="T18" fmla="*/ 192 w 1016"/>
                  <a:gd name="T19" fmla="*/ 381 h 819"/>
                  <a:gd name="T20" fmla="*/ 144 w 1016"/>
                  <a:gd name="T21" fmla="*/ 368 h 819"/>
                  <a:gd name="T22" fmla="*/ 246 w 1016"/>
                  <a:gd name="T23" fmla="*/ 175 h 819"/>
                  <a:gd name="T24" fmla="*/ 510 w 1016"/>
                  <a:gd name="T25" fmla="*/ 64 h 819"/>
                  <a:gd name="T26" fmla="*/ 774 w 1016"/>
                  <a:gd name="T27" fmla="*/ 175 h 819"/>
                  <a:gd name="T28" fmla="*/ 876 w 1016"/>
                  <a:gd name="T29" fmla="*/ 367 h 819"/>
                  <a:gd name="T30" fmla="*/ 814 w 1016"/>
                  <a:gd name="T31" fmla="*/ 381 h 819"/>
                  <a:gd name="T32" fmla="*/ 814 w 1016"/>
                  <a:gd name="T33" fmla="*/ 804 h 819"/>
                  <a:gd name="T34" fmla="*/ 884 w 1016"/>
                  <a:gd name="T35" fmla="*/ 819 h 819"/>
                  <a:gd name="T36" fmla="*/ 1016 w 1016"/>
                  <a:gd name="T37" fmla="*/ 762 h 819"/>
                  <a:gd name="T38" fmla="*/ 1016 w 1016"/>
                  <a:gd name="T39" fmla="*/ 423 h 819"/>
                  <a:gd name="T40" fmla="*/ 942 w 1016"/>
                  <a:gd name="T41" fmla="*/ 377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6" h="819">
                    <a:moveTo>
                      <a:pt x="942" y="377"/>
                    </a:moveTo>
                    <a:cubicBezTo>
                      <a:pt x="928" y="281"/>
                      <a:pt x="883" y="195"/>
                      <a:pt x="818" y="130"/>
                    </a:cubicBezTo>
                    <a:cubicBezTo>
                      <a:pt x="739" y="49"/>
                      <a:pt x="630" y="0"/>
                      <a:pt x="510" y="0"/>
                    </a:cubicBezTo>
                    <a:cubicBezTo>
                      <a:pt x="390" y="0"/>
                      <a:pt x="281" y="49"/>
                      <a:pt x="202" y="130"/>
                    </a:cubicBezTo>
                    <a:cubicBezTo>
                      <a:pt x="138" y="194"/>
                      <a:pt x="94" y="279"/>
                      <a:pt x="79" y="374"/>
                    </a:cubicBezTo>
                    <a:cubicBezTo>
                      <a:pt x="49" y="383"/>
                      <a:pt x="22" y="400"/>
                      <a:pt x="0" y="423"/>
                    </a:cubicBezTo>
                    <a:cubicBezTo>
                      <a:pt x="0" y="762"/>
                      <a:pt x="0" y="762"/>
                      <a:pt x="0" y="762"/>
                    </a:cubicBezTo>
                    <a:cubicBezTo>
                      <a:pt x="34" y="797"/>
                      <a:pt x="77" y="819"/>
                      <a:pt x="125" y="819"/>
                    </a:cubicBezTo>
                    <a:cubicBezTo>
                      <a:pt x="149" y="819"/>
                      <a:pt x="171" y="814"/>
                      <a:pt x="192" y="804"/>
                    </a:cubicBezTo>
                    <a:cubicBezTo>
                      <a:pt x="192" y="381"/>
                      <a:pt x="192" y="381"/>
                      <a:pt x="192" y="381"/>
                    </a:cubicBezTo>
                    <a:cubicBezTo>
                      <a:pt x="177" y="374"/>
                      <a:pt x="161" y="370"/>
                      <a:pt x="144" y="368"/>
                    </a:cubicBezTo>
                    <a:cubicBezTo>
                      <a:pt x="159" y="294"/>
                      <a:pt x="195" y="227"/>
                      <a:pt x="246" y="175"/>
                    </a:cubicBezTo>
                    <a:cubicBezTo>
                      <a:pt x="314" y="106"/>
                      <a:pt x="407" y="64"/>
                      <a:pt x="510" y="64"/>
                    </a:cubicBezTo>
                    <a:cubicBezTo>
                      <a:pt x="613" y="64"/>
                      <a:pt x="706" y="106"/>
                      <a:pt x="774" y="175"/>
                    </a:cubicBezTo>
                    <a:cubicBezTo>
                      <a:pt x="825" y="227"/>
                      <a:pt x="861" y="293"/>
                      <a:pt x="876" y="367"/>
                    </a:cubicBezTo>
                    <a:cubicBezTo>
                      <a:pt x="854" y="368"/>
                      <a:pt x="834" y="373"/>
                      <a:pt x="814" y="381"/>
                    </a:cubicBezTo>
                    <a:cubicBezTo>
                      <a:pt x="814" y="804"/>
                      <a:pt x="814" y="804"/>
                      <a:pt x="814" y="804"/>
                    </a:cubicBezTo>
                    <a:cubicBezTo>
                      <a:pt x="836" y="814"/>
                      <a:pt x="860" y="819"/>
                      <a:pt x="884" y="819"/>
                    </a:cubicBezTo>
                    <a:cubicBezTo>
                      <a:pt x="935" y="819"/>
                      <a:pt x="981" y="797"/>
                      <a:pt x="1016" y="762"/>
                    </a:cubicBezTo>
                    <a:cubicBezTo>
                      <a:pt x="1016" y="423"/>
                      <a:pt x="1016" y="423"/>
                      <a:pt x="1016" y="423"/>
                    </a:cubicBezTo>
                    <a:cubicBezTo>
                      <a:pt x="995" y="402"/>
                      <a:pt x="969" y="386"/>
                      <a:pt x="942" y="377"/>
                    </a:cubicBezTo>
                    <a:close/>
                  </a:path>
                </a:pathLst>
              </a:custGeom>
              <a:solidFill>
                <a:srgbClr val="B4C2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BADCB976-78CD-413E-86C6-2C234EE75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5" y="11250613"/>
                <a:ext cx="1616075" cy="4065588"/>
              </a:xfrm>
              <a:custGeom>
                <a:avLst/>
                <a:gdLst>
                  <a:gd name="T0" fmla="*/ 483 w 1018"/>
                  <a:gd name="T1" fmla="*/ 0 h 2561"/>
                  <a:gd name="T2" fmla="*/ 1018 w 1018"/>
                  <a:gd name="T3" fmla="*/ 2561 h 2561"/>
                  <a:gd name="T4" fmla="*/ 137 w 1018"/>
                  <a:gd name="T5" fmla="*/ 1156 h 2561"/>
                  <a:gd name="T6" fmla="*/ 251 w 1018"/>
                  <a:gd name="T7" fmla="*/ 910 h 2561"/>
                  <a:gd name="T8" fmla="*/ 0 w 1018"/>
                  <a:gd name="T9" fmla="*/ 712 h 2561"/>
                  <a:gd name="T10" fmla="*/ 341 w 1018"/>
                  <a:gd name="T11" fmla="*/ 78 h 2561"/>
                  <a:gd name="T12" fmla="*/ 483 w 1018"/>
                  <a:gd name="T13" fmla="*/ 0 h 2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8" h="2561">
                    <a:moveTo>
                      <a:pt x="483" y="0"/>
                    </a:moveTo>
                    <a:lnTo>
                      <a:pt x="1018" y="2561"/>
                    </a:lnTo>
                    <a:lnTo>
                      <a:pt x="137" y="1156"/>
                    </a:lnTo>
                    <a:lnTo>
                      <a:pt x="251" y="910"/>
                    </a:lnTo>
                    <a:lnTo>
                      <a:pt x="0" y="712"/>
                    </a:lnTo>
                    <a:lnTo>
                      <a:pt x="341" y="78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30E77379-1B24-4ECD-82DA-79D954D1D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88" y="11250613"/>
                <a:ext cx="1458912" cy="4065588"/>
              </a:xfrm>
              <a:custGeom>
                <a:avLst/>
                <a:gdLst>
                  <a:gd name="T0" fmla="*/ 384 w 919"/>
                  <a:gd name="T1" fmla="*/ 0 h 2561"/>
                  <a:gd name="T2" fmla="*/ 919 w 919"/>
                  <a:gd name="T3" fmla="*/ 2561 h 2561"/>
                  <a:gd name="T4" fmla="*/ 124 w 919"/>
                  <a:gd name="T5" fmla="*/ 1045 h 2561"/>
                  <a:gd name="T6" fmla="*/ 256 w 919"/>
                  <a:gd name="T7" fmla="*/ 856 h 2561"/>
                  <a:gd name="T8" fmla="*/ 0 w 919"/>
                  <a:gd name="T9" fmla="*/ 657 h 2561"/>
                  <a:gd name="T10" fmla="*/ 242 w 919"/>
                  <a:gd name="T11" fmla="*/ 78 h 2561"/>
                  <a:gd name="T12" fmla="*/ 384 w 919"/>
                  <a:gd name="T13" fmla="*/ 0 h 2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9" h="2561">
                    <a:moveTo>
                      <a:pt x="384" y="0"/>
                    </a:moveTo>
                    <a:lnTo>
                      <a:pt x="919" y="2561"/>
                    </a:lnTo>
                    <a:lnTo>
                      <a:pt x="124" y="1045"/>
                    </a:lnTo>
                    <a:lnTo>
                      <a:pt x="256" y="856"/>
                    </a:lnTo>
                    <a:lnTo>
                      <a:pt x="0" y="657"/>
                    </a:lnTo>
                    <a:lnTo>
                      <a:pt x="242" y="78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6A557ACE-BF31-4C49-8F4D-BC6484D1E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11242675"/>
                <a:ext cx="1616075" cy="4073525"/>
              </a:xfrm>
              <a:custGeom>
                <a:avLst/>
                <a:gdLst>
                  <a:gd name="T0" fmla="*/ 549 w 1018"/>
                  <a:gd name="T1" fmla="*/ 0 h 2566"/>
                  <a:gd name="T2" fmla="*/ 0 w 1018"/>
                  <a:gd name="T3" fmla="*/ 2566 h 2566"/>
                  <a:gd name="T4" fmla="*/ 880 w 1018"/>
                  <a:gd name="T5" fmla="*/ 1161 h 2566"/>
                  <a:gd name="T6" fmla="*/ 764 w 1018"/>
                  <a:gd name="T7" fmla="*/ 915 h 2566"/>
                  <a:gd name="T8" fmla="*/ 1018 w 1018"/>
                  <a:gd name="T9" fmla="*/ 717 h 2566"/>
                  <a:gd name="T10" fmla="*/ 748 w 1018"/>
                  <a:gd name="T11" fmla="*/ 92 h 2566"/>
                  <a:gd name="T12" fmla="*/ 549 w 1018"/>
                  <a:gd name="T13" fmla="*/ 0 h 2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8" h="2566">
                    <a:moveTo>
                      <a:pt x="549" y="0"/>
                    </a:moveTo>
                    <a:lnTo>
                      <a:pt x="0" y="2566"/>
                    </a:lnTo>
                    <a:lnTo>
                      <a:pt x="880" y="1161"/>
                    </a:lnTo>
                    <a:lnTo>
                      <a:pt x="764" y="915"/>
                    </a:lnTo>
                    <a:lnTo>
                      <a:pt x="1018" y="717"/>
                    </a:lnTo>
                    <a:lnTo>
                      <a:pt x="748" y="9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03B3A993-9A83-485D-A8F8-3512C21D7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11242675"/>
                <a:ext cx="1457325" cy="4073525"/>
              </a:xfrm>
              <a:custGeom>
                <a:avLst/>
                <a:gdLst>
                  <a:gd name="T0" fmla="*/ 549 w 918"/>
                  <a:gd name="T1" fmla="*/ 0 h 2566"/>
                  <a:gd name="T2" fmla="*/ 0 w 918"/>
                  <a:gd name="T3" fmla="*/ 2566 h 2566"/>
                  <a:gd name="T4" fmla="*/ 795 w 918"/>
                  <a:gd name="T5" fmla="*/ 1050 h 2566"/>
                  <a:gd name="T6" fmla="*/ 663 w 918"/>
                  <a:gd name="T7" fmla="*/ 861 h 2566"/>
                  <a:gd name="T8" fmla="*/ 918 w 918"/>
                  <a:gd name="T9" fmla="*/ 662 h 2566"/>
                  <a:gd name="T10" fmla="*/ 748 w 918"/>
                  <a:gd name="T11" fmla="*/ 92 h 2566"/>
                  <a:gd name="T12" fmla="*/ 549 w 918"/>
                  <a:gd name="T13" fmla="*/ 0 h 2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8" h="2566">
                    <a:moveTo>
                      <a:pt x="549" y="0"/>
                    </a:moveTo>
                    <a:lnTo>
                      <a:pt x="0" y="2566"/>
                    </a:lnTo>
                    <a:lnTo>
                      <a:pt x="795" y="1050"/>
                    </a:lnTo>
                    <a:lnTo>
                      <a:pt x="663" y="861"/>
                    </a:lnTo>
                    <a:lnTo>
                      <a:pt x="918" y="662"/>
                    </a:lnTo>
                    <a:lnTo>
                      <a:pt x="748" y="9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5F297F7-5B2B-4666-B686-B23E156A4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688" y="3529157"/>
              <a:ext cx="1555762" cy="875748"/>
            </a:xfrm>
            <a:custGeom>
              <a:avLst/>
              <a:gdLst>
                <a:gd name="T0" fmla="*/ 1064 w 1104"/>
                <a:gd name="T1" fmla="*/ 502 h 620"/>
                <a:gd name="T2" fmla="*/ 901 w 1104"/>
                <a:gd name="T3" fmla="*/ 502 h 620"/>
                <a:gd name="T4" fmla="*/ 978 w 1104"/>
                <a:gd name="T5" fmla="*/ 0 h 620"/>
                <a:gd name="T6" fmla="*/ 126 w 1104"/>
                <a:gd name="T7" fmla="*/ 0 h 620"/>
                <a:gd name="T8" fmla="*/ 203 w 1104"/>
                <a:gd name="T9" fmla="*/ 502 h 620"/>
                <a:gd name="T10" fmla="*/ 40 w 1104"/>
                <a:gd name="T11" fmla="*/ 502 h 620"/>
                <a:gd name="T12" fmla="*/ 0 w 1104"/>
                <a:gd name="T13" fmla="*/ 542 h 620"/>
                <a:gd name="T14" fmla="*/ 0 w 1104"/>
                <a:gd name="T15" fmla="*/ 620 h 620"/>
                <a:gd name="T16" fmla="*/ 1104 w 1104"/>
                <a:gd name="T17" fmla="*/ 620 h 620"/>
                <a:gd name="T18" fmla="*/ 1104 w 1104"/>
                <a:gd name="T19" fmla="*/ 542 h 620"/>
                <a:gd name="T20" fmla="*/ 1064 w 1104"/>
                <a:gd name="T21" fmla="*/ 5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4" h="620">
                  <a:moveTo>
                    <a:pt x="1064" y="502"/>
                  </a:moveTo>
                  <a:cubicBezTo>
                    <a:pt x="901" y="502"/>
                    <a:pt x="901" y="502"/>
                    <a:pt x="901" y="502"/>
                  </a:cubicBezTo>
                  <a:cubicBezTo>
                    <a:pt x="978" y="0"/>
                    <a:pt x="978" y="0"/>
                    <a:pt x="97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203" y="502"/>
                    <a:pt x="203" y="502"/>
                    <a:pt x="203" y="502"/>
                  </a:cubicBezTo>
                  <a:cubicBezTo>
                    <a:pt x="40" y="502"/>
                    <a:pt x="40" y="502"/>
                    <a:pt x="40" y="502"/>
                  </a:cubicBezTo>
                  <a:cubicBezTo>
                    <a:pt x="18" y="502"/>
                    <a:pt x="0" y="520"/>
                    <a:pt x="0" y="542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104" y="620"/>
                    <a:pt x="1104" y="620"/>
                    <a:pt x="1104" y="620"/>
                  </a:cubicBezTo>
                  <a:cubicBezTo>
                    <a:pt x="1104" y="542"/>
                    <a:pt x="1104" y="542"/>
                    <a:pt x="1104" y="542"/>
                  </a:cubicBezTo>
                  <a:cubicBezTo>
                    <a:pt x="1104" y="520"/>
                    <a:pt x="1086" y="502"/>
                    <a:pt x="1064" y="502"/>
                  </a:cubicBezTo>
                  <a:close/>
                </a:path>
              </a:pathLst>
            </a:custGeom>
            <a:solidFill>
              <a:srgbClr val="C6D1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2BB41B-DA18-4960-A2CC-0AE4FB85EC62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475878" y="3261571"/>
            <a:ext cx="9700" cy="6896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6">
            <a:extLst>
              <a:ext uri="{FF2B5EF4-FFF2-40B4-BE49-F238E27FC236}">
                <a16:creationId xmlns:a16="http://schemas.microsoft.com/office/drawing/2014/main" id="{75BDA258-FE95-4632-8808-8111BD7961F6}"/>
              </a:ext>
            </a:extLst>
          </p:cNvPr>
          <p:cNvCxnSpPr>
            <a:cxnSpLocks/>
            <a:stCxn id="108" idx="1"/>
            <a:endCxn id="74" idx="2"/>
          </p:cNvCxnSpPr>
          <p:nvPr/>
        </p:nvCxnSpPr>
        <p:spPr>
          <a:xfrm rot="10800000">
            <a:off x="4972998" y="3909351"/>
            <a:ext cx="1411034" cy="97339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">
            <a:extLst>
              <a:ext uri="{FF2B5EF4-FFF2-40B4-BE49-F238E27FC236}">
                <a16:creationId xmlns:a16="http://schemas.microsoft.com/office/drawing/2014/main" id="{64DA755B-495E-421A-A73D-18228E428E02}"/>
              </a:ext>
            </a:extLst>
          </p:cNvPr>
          <p:cNvCxnSpPr>
            <a:cxnSpLocks/>
            <a:stCxn id="74" idx="3"/>
            <a:endCxn id="108" idx="0"/>
          </p:cNvCxnSpPr>
          <p:nvPr/>
        </p:nvCxnSpPr>
        <p:spPr>
          <a:xfrm>
            <a:off x="6082243" y="2511595"/>
            <a:ext cx="1411034" cy="144144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C22E1A-D59F-48F9-819D-65575B1A0008}"/>
              </a:ext>
            </a:extLst>
          </p:cNvPr>
          <p:cNvCxnSpPr>
            <a:cxnSpLocks/>
            <a:stCxn id="108" idx="3"/>
            <a:endCxn id="44" idx="1"/>
          </p:cNvCxnSpPr>
          <p:nvPr/>
        </p:nvCxnSpPr>
        <p:spPr>
          <a:xfrm>
            <a:off x="8602522" y="4882749"/>
            <a:ext cx="13287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DD4EB-9372-4410-AD87-247ED425F9FA}"/>
              </a:ext>
            </a:extLst>
          </p:cNvPr>
          <p:cNvGrpSpPr/>
          <p:nvPr/>
        </p:nvGrpSpPr>
        <p:grpSpPr>
          <a:xfrm>
            <a:off x="9907645" y="4516488"/>
            <a:ext cx="779701" cy="980419"/>
            <a:chOff x="10277245" y="4516488"/>
            <a:chExt cx="779701" cy="980419"/>
          </a:xfrm>
        </p:grpSpPr>
        <p:pic>
          <p:nvPicPr>
            <p:cNvPr id="44" name="Picture 8" descr="C:\omar.diaz\assets\server_db.png">
              <a:extLst>
                <a:ext uri="{FF2B5EF4-FFF2-40B4-BE49-F238E27FC236}">
                  <a16:creationId xmlns:a16="http://schemas.microsoft.com/office/drawing/2014/main" id="{6916CFFB-FA23-42DB-B03D-3ED527588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CC1A5-1977-470F-8595-66A72AF3F142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14E15557-F240-4B00-A0FA-F5BE50DC49B9}"/>
              </a:ext>
            </a:extLst>
          </p:cNvPr>
          <p:cNvSpPr/>
          <p:nvPr/>
        </p:nvSpPr>
        <p:spPr>
          <a:xfrm>
            <a:off x="3143576" y="2311103"/>
            <a:ext cx="170777" cy="170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44E8B6-39C1-4CEF-82BC-04DC574059AF}"/>
              </a:ext>
            </a:extLst>
          </p:cNvPr>
          <p:cNvSpPr/>
          <p:nvPr/>
        </p:nvSpPr>
        <p:spPr>
          <a:xfrm>
            <a:off x="6702371" y="2311103"/>
            <a:ext cx="170777" cy="170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B428E5-1534-4390-B383-140842B252C0}"/>
              </a:ext>
            </a:extLst>
          </p:cNvPr>
          <p:cNvSpPr/>
          <p:nvPr/>
        </p:nvSpPr>
        <p:spPr>
          <a:xfrm>
            <a:off x="5547447" y="4683553"/>
            <a:ext cx="170777" cy="170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3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F8452D0-875F-49F0-BF93-54FEF41A22E7}"/>
              </a:ext>
            </a:extLst>
          </p:cNvPr>
          <p:cNvSpPr/>
          <p:nvPr/>
        </p:nvSpPr>
        <p:spPr>
          <a:xfrm>
            <a:off x="4140680" y="4683553"/>
            <a:ext cx="170777" cy="170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4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F72426B-2E6B-4D06-BA24-719A5F4E19DA}"/>
              </a:ext>
            </a:extLst>
          </p:cNvPr>
          <p:cNvSpPr/>
          <p:nvPr/>
        </p:nvSpPr>
        <p:spPr>
          <a:xfrm>
            <a:off x="2281065" y="3506697"/>
            <a:ext cx="170777" cy="170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F7B67F-A4D1-4656-B9AB-D06CAB6CF92E}"/>
              </a:ext>
            </a:extLst>
          </p:cNvPr>
          <p:cNvSpPr txBox="1"/>
          <p:nvPr/>
        </p:nvSpPr>
        <p:spPr>
          <a:xfrm>
            <a:off x="2977606" y="2508394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Request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455191-204D-4FC3-96B2-AC5879ED5A2F}"/>
              </a:ext>
            </a:extLst>
          </p:cNvPr>
          <p:cNvSpPr txBox="1"/>
          <p:nvPr/>
        </p:nvSpPr>
        <p:spPr>
          <a:xfrm>
            <a:off x="6523742" y="2508394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Contacts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4A36BD-7223-43A1-9AB0-F9C9A22AF45D}"/>
              </a:ext>
            </a:extLst>
          </p:cNvPr>
          <p:cNvSpPr txBox="1"/>
          <p:nvPr/>
        </p:nvSpPr>
        <p:spPr>
          <a:xfrm>
            <a:off x="5392335" y="4893366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Returns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A44C7DD-DE47-4E55-810C-293905BBB912}"/>
              </a:ext>
            </a:extLst>
          </p:cNvPr>
          <p:cNvSpPr txBox="1"/>
          <p:nvPr/>
        </p:nvSpPr>
        <p:spPr>
          <a:xfrm>
            <a:off x="3957401" y="489336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Delivers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977E86-AE5D-4225-B1AB-20F0FB102BCE}"/>
              </a:ext>
            </a:extLst>
          </p:cNvPr>
          <p:cNvSpPr txBox="1"/>
          <p:nvPr/>
        </p:nvSpPr>
        <p:spPr>
          <a:xfrm>
            <a:off x="2455421" y="3494053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Shows</a:t>
            </a:r>
          </a:p>
        </p:txBody>
      </p:sp>
    </p:spTree>
    <p:extLst>
      <p:ext uri="{BB962C8B-B14F-4D97-AF65-F5344CB8AC3E}">
        <p14:creationId xmlns:p14="http://schemas.microsoft.com/office/powerpoint/2010/main" val="29819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MVC Architecture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C22E1A-D59F-48F9-819D-65575B1A0008}"/>
              </a:ext>
            </a:extLst>
          </p:cNvPr>
          <p:cNvCxnSpPr>
            <a:cxnSpLocks/>
            <a:stCxn id="60" idx="3"/>
            <a:endCxn id="44" idx="1"/>
          </p:cNvCxnSpPr>
          <p:nvPr/>
        </p:nvCxnSpPr>
        <p:spPr>
          <a:xfrm flipV="1">
            <a:off x="8570981" y="4149080"/>
            <a:ext cx="1269951" cy="11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DD4EB-9372-4410-AD87-247ED425F9FA}"/>
              </a:ext>
            </a:extLst>
          </p:cNvPr>
          <p:cNvGrpSpPr/>
          <p:nvPr/>
        </p:nvGrpSpPr>
        <p:grpSpPr>
          <a:xfrm>
            <a:off x="9817342" y="3782819"/>
            <a:ext cx="779701" cy="980419"/>
            <a:chOff x="10277245" y="4516488"/>
            <a:chExt cx="779701" cy="980419"/>
          </a:xfrm>
        </p:grpSpPr>
        <p:pic>
          <p:nvPicPr>
            <p:cNvPr id="44" name="Picture 8" descr="C:\omar.diaz\assets\server_db.png">
              <a:extLst>
                <a:ext uri="{FF2B5EF4-FFF2-40B4-BE49-F238E27FC236}">
                  <a16:creationId xmlns:a16="http://schemas.microsoft.com/office/drawing/2014/main" id="{6916CFFB-FA23-42DB-B03D-3ED527588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CC1A5-1977-470F-8595-66A72AF3F142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96A498-982C-4D73-941E-A94937826293}"/>
              </a:ext>
            </a:extLst>
          </p:cNvPr>
          <p:cNvGrpSpPr/>
          <p:nvPr/>
        </p:nvGrpSpPr>
        <p:grpSpPr>
          <a:xfrm>
            <a:off x="6384032" y="3514775"/>
            <a:ext cx="2315692" cy="1780212"/>
            <a:chOff x="6384032" y="3953044"/>
            <a:chExt cx="2315692" cy="1780212"/>
          </a:xfrm>
        </p:grpSpPr>
        <p:sp>
          <p:nvSpPr>
            <p:cNvPr id="108" name="27 Rectángulo redondeado"/>
            <p:cNvSpPr/>
            <p:nvPr/>
          </p:nvSpPr>
          <p:spPr>
            <a:xfrm>
              <a:off x="6384032" y="3953044"/>
              <a:ext cx="2315692" cy="1780212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2" name="3 Rectángulo redondeado">
              <a:extLst>
                <a:ext uri="{FF2B5EF4-FFF2-40B4-BE49-F238E27FC236}">
                  <a16:creationId xmlns:a16="http://schemas.microsoft.com/office/drawing/2014/main" id="{53623A46-B9F8-486B-BF41-13EC9480F9CA}"/>
                </a:ext>
              </a:extLst>
            </p:cNvPr>
            <p:cNvSpPr/>
            <p:nvPr/>
          </p:nvSpPr>
          <p:spPr>
            <a:xfrm>
              <a:off x="6534351" y="4293096"/>
              <a:ext cx="972000" cy="1303869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900" b="1" dirty="0"/>
                <a:t>SQL Query</a:t>
              </a:r>
            </a:p>
          </p:txBody>
        </p:sp>
        <p:sp>
          <p:nvSpPr>
            <p:cNvPr id="60" name="3 Rectángulo redondeado"/>
            <p:cNvSpPr/>
            <p:nvPr/>
          </p:nvSpPr>
          <p:spPr>
            <a:xfrm>
              <a:off x="7598981" y="4293096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DB Persistence</a:t>
              </a:r>
            </a:p>
          </p:txBody>
        </p:sp>
        <p:sp>
          <p:nvSpPr>
            <p:cNvPr id="107" name="3 Rectángulo redondeado">
              <a:extLst>
                <a:ext uri="{FF2B5EF4-FFF2-40B4-BE49-F238E27FC236}">
                  <a16:creationId xmlns:a16="http://schemas.microsoft.com/office/drawing/2014/main" id="{71315716-C09D-4F5C-ACC4-2F85C4767150}"/>
                </a:ext>
              </a:extLst>
            </p:cNvPr>
            <p:cNvSpPr/>
            <p:nvPr/>
          </p:nvSpPr>
          <p:spPr>
            <a:xfrm>
              <a:off x="6616046" y="4563825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09" name="3 Rectángulo redondeado">
              <a:extLst>
                <a:ext uri="{FF2B5EF4-FFF2-40B4-BE49-F238E27FC236}">
                  <a16:creationId xmlns:a16="http://schemas.microsoft.com/office/drawing/2014/main" id="{BA06B82B-A4CA-4597-92F4-277823C01E32}"/>
                </a:ext>
              </a:extLst>
            </p:cNvPr>
            <p:cNvSpPr/>
            <p:nvPr/>
          </p:nvSpPr>
          <p:spPr>
            <a:xfrm>
              <a:off x="6616046" y="4798523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SPID</a:t>
              </a:r>
            </a:p>
          </p:txBody>
        </p:sp>
        <p:sp>
          <p:nvSpPr>
            <p:cNvPr id="110" name="3 Rectángulo redondeado">
              <a:extLst>
                <a:ext uri="{FF2B5EF4-FFF2-40B4-BE49-F238E27FC236}">
                  <a16:creationId xmlns:a16="http://schemas.microsoft.com/office/drawing/2014/main" id="{B56026D5-1973-492A-B679-43FDBD8D2878}"/>
                </a:ext>
              </a:extLst>
            </p:cNvPr>
            <p:cNvSpPr/>
            <p:nvPr/>
          </p:nvSpPr>
          <p:spPr>
            <a:xfrm>
              <a:off x="6616046" y="5033222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SPEI</a:t>
              </a:r>
            </a:p>
          </p:txBody>
        </p:sp>
        <p:sp>
          <p:nvSpPr>
            <p:cNvPr id="111" name="3 Rectángulo redondeado">
              <a:extLst>
                <a:ext uri="{FF2B5EF4-FFF2-40B4-BE49-F238E27FC236}">
                  <a16:creationId xmlns:a16="http://schemas.microsoft.com/office/drawing/2014/main" id="{B2247B56-2D66-4EE1-8723-77A67CC7A6C3}"/>
                </a:ext>
              </a:extLst>
            </p:cNvPr>
            <p:cNvSpPr/>
            <p:nvPr/>
          </p:nvSpPr>
          <p:spPr>
            <a:xfrm>
              <a:off x="6616046" y="5267920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Portabilidad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3 Rectángulo redondeado">
              <a:extLst>
                <a:ext uri="{FF2B5EF4-FFF2-40B4-BE49-F238E27FC236}">
                  <a16:creationId xmlns:a16="http://schemas.microsoft.com/office/drawing/2014/main" id="{AFE73955-DA89-4307-80E7-3ABA202F1C99}"/>
                </a:ext>
              </a:extLst>
            </p:cNvPr>
            <p:cNvSpPr/>
            <p:nvPr/>
          </p:nvSpPr>
          <p:spPr>
            <a:xfrm>
              <a:off x="7598981" y="4984965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Data Processor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76A8EC-BFE6-4FC9-876A-B46DA4CEBFFC}"/>
                </a:ext>
              </a:extLst>
            </p:cNvPr>
            <p:cNvGrpSpPr/>
            <p:nvPr/>
          </p:nvGrpSpPr>
          <p:grpSpPr>
            <a:xfrm>
              <a:off x="7506351" y="5263945"/>
              <a:ext cx="92630" cy="54040"/>
              <a:chOff x="7506351" y="5247168"/>
              <a:chExt cx="92630" cy="540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A15F94-4D59-4613-A6EB-0CA3E0AE9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51" y="524716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1AC6C32-9B2E-4087-A74B-6EC05C6DE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351" y="530120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FD1887B-F964-4542-A54F-6D84ACE971AB}"/>
                </a:ext>
              </a:extLst>
            </p:cNvPr>
            <p:cNvGrpSpPr/>
            <p:nvPr/>
          </p:nvGrpSpPr>
          <p:grpSpPr>
            <a:xfrm>
              <a:off x="8058201" y="4892335"/>
              <a:ext cx="53561" cy="92630"/>
              <a:chOff x="8130671" y="4892335"/>
              <a:chExt cx="53561" cy="92630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1F11E76-6303-4634-9024-E1F1B3CE38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37917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2AE63AB-43B6-498E-81BA-C074026C69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084356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27 Rectángulo redondeado">
            <a:extLst>
              <a:ext uri="{FF2B5EF4-FFF2-40B4-BE49-F238E27FC236}">
                <a16:creationId xmlns:a16="http://schemas.microsoft.com/office/drawing/2014/main" id="{71014347-7478-4577-96CA-335C1108A4AD}"/>
              </a:ext>
            </a:extLst>
          </p:cNvPr>
          <p:cNvSpPr/>
          <p:nvPr/>
        </p:nvSpPr>
        <p:spPr>
          <a:xfrm>
            <a:off x="1991544" y="3514775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19" name="3 Rectángulo redondeado">
            <a:extLst>
              <a:ext uri="{FF2B5EF4-FFF2-40B4-BE49-F238E27FC236}">
                <a16:creationId xmlns:a16="http://schemas.microsoft.com/office/drawing/2014/main" id="{F2475E2F-9394-42EB-B185-B54734956708}"/>
              </a:ext>
            </a:extLst>
          </p:cNvPr>
          <p:cNvSpPr/>
          <p:nvPr/>
        </p:nvSpPr>
        <p:spPr>
          <a:xfrm>
            <a:off x="2141863" y="3854827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 err="1"/>
              <a:t>Pantallas</a:t>
            </a:r>
            <a:endParaRPr lang="en-US" sz="900" b="1" dirty="0"/>
          </a:p>
        </p:txBody>
      </p:sp>
      <p:sp>
        <p:nvSpPr>
          <p:cNvPr id="120" name="3 Rectángulo redondeado">
            <a:extLst>
              <a:ext uri="{FF2B5EF4-FFF2-40B4-BE49-F238E27FC236}">
                <a16:creationId xmlns:a16="http://schemas.microsoft.com/office/drawing/2014/main" id="{53F1B97B-1D6F-49F1-89CC-DE0D765D486E}"/>
              </a:ext>
            </a:extLst>
          </p:cNvPr>
          <p:cNvSpPr/>
          <p:nvPr/>
        </p:nvSpPr>
        <p:spPr>
          <a:xfrm>
            <a:off x="3206493" y="3854827"/>
            <a:ext cx="972000" cy="1303868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Citi Toolkit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</p:txBody>
      </p:sp>
      <p:sp>
        <p:nvSpPr>
          <p:cNvPr id="121" name="3 Rectángulo redondeado">
            <a:extLst>
              <a:ext uri="{FF2B5EF4-FFF2-40B4-BE49-F238E27FC236}">
                <a16:creationId xmlns:a16="http://schemas.microsoft.com/office/drawing/2014/main" id="{03CEA092-1F30-4620-9AA6-82E0F46F9801}"/>
              </a:ext>
            </a:extLst>
          </p:cNvPr>
          <p:cNvSpPr/>
          <p:nvPr/>
        </p:nvSpPr>
        <p:spPr>
          <a:xfrm>
            <a:off x="2223558" y="4125556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22" name="3 Rectángulo redondeado">
            <a:extLst>
              <a:ext uri="{FF2B5EF4-FFF2-40B4-BE49-F238E27FC236}">
                <a16:creationId xmlns:a16="http://schemas.microsoft.com/office/drawing/2014/main" id="{56866A4F-E152-4E63-9AFD-6C5EA8727976}"/>
              </a:ext>
            </a:extLst>
          </p:cNvPr>
          <p:cNvSpPr/>
          <p:nvPr/>
        </p:nvSpPr>
        <p:spPr>
          <a:xfrm>
            <a:off x="2223558" y="4360254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SPID</a:t>
            </a:r>
          </a:p>
        </p:txBody>
      </p:sp>
      <p:sp>
        <p:nvSpPr>
          <p:cNvPr id="123" name="3 Rectángulo redondeado">
            <a:extLst>
              <a:ext uri="{FF2B5EF4-FFF2-40B4-BE49-F238E27FC236}">
                <a16:creationId xmlns:a16="http://schemas.microsoft.com/office/drawing/2014/main" id="{B1B3B995-2182-45EA-B981-98C077F3C7CA}"/>
              </a:ext>
            </a:extLst>
          </p:cNvPr>
          <p:cNvSpPr/>
          <p:nvPr/>
        </p:nvSpPr>
        <p:spPr>
          <a:xfrm>
            <a:off x="2223558" y="4594953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SPEI</a:t>
            </a:r>
          </a:p>
        </p:txBody>
      </p:sp>
      <p:sp>
        <p:nvSpPr>
          <p:cNvPr id="124" name="3 Rectángulo redondeado">
            <a:extLst>
              <a:ext uri="{FF2B5EF4-FFF2-40B4-BE49-F238E27FC236}">
                <a16:creationId xmlns:a16="http://schemas.microsoft.com/office/drawing/2014/main" id="{AF39D052-D872-4983-9B74-90CE5AC4D306}"/>
              </a:ext>
            </a:extLst>
          </p:cNvPr>
          <p:cNvSpPr/>
          <p:nvPr/>
        </p:nvSpPr>
        <p:spPr>
          <a:xfrm>
            <a:off x="2223558" y="4829651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Portabilidad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3 Rectángulo redondeado">
            <a:extLst>
              <a:ext uri="{FF2B5EF4-FFF2-40B4-BE49-F238E27FC236}">
                <a16:creationId xmlns:a16="http://schemas.microsoft.com/office/drawing/2014/main" id="{DA1E7156-F7CA-46E4-87DC-120A6087F7C3}"/>
              </a:ext>
            </a:extLst>
          </p:cNvPr>
          <p:cNvSpPr/>
          <p:nvPr/>
        </p:nvSpPr>
        <p:spPr>
          <a:xfrm>
            <a:off x="3296449" y="4486239"/>
            <a:ext cx="792088" cy="592847"/>
          </a:xfrm>
          <a:prstGeom prst="roundRect">
            <a:avLst>
              <a:gd name="adj" fmla="val 2368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PG Toolkit</a:t>
            </a:r>
          </a:p>
        </p:txBody>
      </p:sp>
      <p:sp>
        <p:nvSpPr>
          <p:cNvPr id="133" name="27 Rectángulo redondeado">
            <a:extLst>
              <a:ext uri="{FF2B5EF4-FFF2-40B4-BE49-F238E27FC236}">
                <a16:creationId xmlns:a16="http://schemas.microsoft.com/office/drawing/2014/main" id="{8380C682-D60F-4D18-9334-C6A69133132F}"/>
              </a:ext>
            </a:extLst>
          </p:cNvPr>
          <p:cNvSpPr/>
          <p:nvPr/>
        </p:nvSpPr>
        <p:spPr>
          <a:xfrm>
            <a:off x="4187788" y="1244799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4" name="3 Rectángulo redondeado">
            <a:extLst>
              <a:ext uri="{FF2B5EF4-FFF2-40B4-BE49-F238E27FC236}">
                <a16:creationId xmlns:a16="http://schemas.microsoft.com/office/drawing/2014/main" id="{54B39BE2-94EA-4A02-856A-22448504435D}"/>
              </a:ext>
            </a:extLst>
          </p:cNvPr>
          <p:cNvSpPr/>
          <p:nvPr/>
        </p:nvSpPr>
        <p:spPr>
          <a:xfrm>
            <a:off x="4338107" y="1584851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/>
              <a:t>Business Rules</a:t>
            </a:r>
          </a:p>
        </p:txBody>
      </p:sp>
      <p:sp>
        <p:nvSpPr>
          <p:cNvPr id="135" name="3 Rectángulo redondeado">
            <a:extLst>
              <a:ext uri="{FF2B5EF4-FFF2-40B4-BE49-F238E27FC236}">
                <a16:creationId xmlns:a16="http://schemas.microsoft.com/office/drawing/2014/main" id="{0E9D2859-AF92-44AE-BB84-3BA158532D23}"/>
              </a:ext>
            </a:extLst>
          </p:cNvPr>
          <p:cNvSpPr/>
          <p:nvPr/>
        </p:nvSpPr>
        <p:spPr>
          <a:xfrm>
            <a:off x="5402737" y="1584851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MQ Persistence</a:t>
            </a:r>
          </a:p>
        </p:txBody>
      </p:sp>
      <p:sp>
        <p:nvSpPr>
          <p:cNvPr id="136" name="3 Rectángulo redondeado">
            <a:extLst>
              <a:ext uri="{FF2B5EF4-FFF2-40B4-BE49-F238E27FC236}">
                <a16:creationId xmlns:a16="http://schemas.microsoft.com/office/drawing/2014/main" id="{289C917F-B709-414F-A3C5-7EE4118AE02A}"/>
              </a:ext>
            </a:extLst>
          </p:cNvPr>
          <p:cNvSpPr/>
          <p:nvPr/>
        </p:nvSpPr>
        <p:spPr>
          <a:xfrm>
            <a:off x="4419802" y="1855580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37" name="3 Rectángulo redondeado">
            <a:extLst>
              <a:ext uri="{FF2B5EF4-FFF2-40B4-BE49-F238E27FC236}">
                <a16:creationId xmlns:a16="http://schemas.microsoft.com/office/drawing/2014/main" id="{B875885B-E76E-41B3-BABA-25181D6E626A}"/>
              </a:ext>
            </a:extLst>
          </p:cNvPr>
          <p:cNvSpPr/>
          <p:nvPr/>
        </p:nvSpPr>
        <p:spPr>
          <a:xfrm>
            <a:off x="4419802" y="2090278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SPID</a:t>
            </a:r>
          </a:p>
        </p:txBody>
      </p:sp>
      <p:sp>
        <p:nvSpPr>
          <p:cNvPr id="138" name="3 Rectángulo redondeado">
            <a:extLst>
              <a:ext uri="{FF2B5EF4-FFF2-40B4-BE49-F238E27FC236}">
                <a16:creationId xmlns:a16="http://schemas.microsoft.com/office/drawing/2014/main" id="{35493922-D044-4D98-88A4-DAB26BE22B07}"/>
              </a:ext>
            </a:extLst>
          </p:cNvPr>
          <p:cNvSpPr/>
          <p:nvPr/>
        </p:nvSpPr>
        <p:spPr>
          <a:xfrm>
            <a:off x="4419802" y="2324977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SPEI</a:t>
            </a:r>
          </a:p>
        </p:txBody>
      </p:sp>
      <p:sp>
        <p:nvSpPr>
          <p:cNvPr id="139" name="3 Rectángulo redondeado">
            <a:extLst>
              <a:ext uri="{FF2B5EF4-FFF2-40B4-BE49-F238E27FC236}">
                <a16:creationId xmlns:a16="http://schemas.microsoft.com/office/drawing/2014/main" id="{E2B1C046-6D34-4DF9-ACAB-F2619B67EE4A}"/>
              </a:ext>
            </a:extLst>
          </p:cNvPr>
          <p:cNvSpPr/>
          <p:nvPr/>
        </p:nvSpPr>
        <p:spPr>
          <a:xfrm>
            <a:off x="4419802" y="2559675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Portabilidad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0" name="3 Rectángulo redondeado">
            <a:extLst>
              <a:ext uri="{FF2B5EF4-FFF2-40B4-BE49-F238E27FC236}">
                <a16:creationId xmlns:a16="http://schemas.microsoft.com/office/drawing/2014/main" id="{25FE1589-14C1-417A-9C98-96C1BF1CAC9F}"/>
              </a:ext>
            </a:extLst>
          </p:cNvPr>
          <p:cNvSpPr/>
          <p:nvPr/>
        </p:nvSpPr>
        <p:spPr>
          <a:xfrm>
            <a:off x="5402737" y="2276720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WS </a:t>
            </a:r>
            <a:r>
              <a:rPr lang="en-US" sz="900" b="1" dirty="0" err="1"/>
              <a:t>Persistance</a:t>
            </a:r>
            <a:endParaRPr lang="en-US" sz="900" b="1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676E080-0934-4C9F-A23E-A25D8E8B3D56}"/>
              </a:ext>
            </a:extLst>
          </p:cNvPr>
          <p:cNvSpPr/>
          <p:nvPr/>
        </p:nvSpPr>
        <p:spPr>
          <a:xfrm>
            <a:off x="4752870" y="4283473"/>
            <a:ext cx="1185528" cy="22224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Arrow: Left 146">
            <a:extLst>
              <a:ext uri="{FF2B5EF4-FFF2-40B4-BE49-F238E27FC236}">
                <a16:creationId xmlns:a16="http://schemas.microsoft.com/office/drawing/2014/main" id="{65CE123E-E531-4544-BF5B-87EDDF380F87}"/>
              </a:ext>
            </a:extLst>
          </p:cNvPr>
          <p:cNvSpPr/>
          <p:nvPr/>
        </p:nvSpPr>
        <p:spPr>
          <a:xfrm rot="18900000">
            <a:off x="3047132" y="2816356"/>
            <a:ext cx="1185528" cy="22224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Left 147">
            <a:extLst>
              <a:ext uri="{FF2B5EF4-FFF2-40B4-BE49-F238E27FC236}">
                <a16:creationId xmlns:a16="http://schemas.microsoft.com/office/drawing/2014/main" id="{B0C7D209-429A-426B-AB30-F5EAE5B1508C}"/>
              </a:ext>
            </a:extLst>
          </p:cNvPr>
          <p:cNvSpPr/>
          <p:nvPr/>
        </p:nvSpPr>
        <p:spPr>
          <a:xfrm rot="2700000" flipH="1">
            <a:off x="6558757" y="2816356"/>
            <a:ext cx="1185528" cy="22224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MVC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DD4EB-9372-4410-AD87-247ED425F9FA}"/>
              </a:ext>
            </a:extLst>
          </p:cNvPr>
          <p:cNvGrpSpPr/>
          <p:nvPr/>
        </p:nvGrpSpPr>
        <p:grpSpPr>
          <a:xfrm>
            <a:off x="9817342" y="3782819"/>
            <a:ext cx="779701" cy="980419"/>
            <a:chOff x="10277245" y="4516488"/>
            <a:chExt cx="779701" cy="980419"/>
          </a:xfrm>
        </p:grpSpPr>
        <p:pic>
          <p:nvPicPr>
            <p:cNvPr id="44" name="Picture 8" descr="C:\omar.diaz\assets\server_db.png">
              <a:extLst>
                <a:ext uri="{FF2B5EF4-FFF2-40B4-BE49-F238E27FC236}">
                  <a16:creationId xmlns:a16="http://schemas.microsoft.com/office/drawing/2014/main" id="{6916CFFB-FA23-42DB-B03D-3ED527588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CC1A5-1977-470F-8595-66A72AF3F142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96A498-982C-4D73-941E-A94937826293}"/>
              </a:ext>
            </a:extLst>
          </p:cNvPr>
          <p:cNvGrpSpPr/>
          <p:nvPr/>
        </p:nvGrpSpPr>
        <p:grpSpPr>
          <a:xfrm>
            <a:off x="6384032" y="3514775"/>
            <a:ext cx="2315692" cy="1780212"/>
            <a:chOff x="6384032" y="3953044"/>
            <a:chExt cx="2315692" cy="1780212"/>
          </a:xfrm>
        </p:grpSpPr>
        <p:sp>
          <p:nvSpPr>
            <p:cNvPr id="108" name="27 Rectángulo redondeado"/>
            <p:cNvSpPr/>
            <p:nvPr/>
          </p:nvSpPr>
          <p:spPr>
            <a:xfrm>
              <a:off x="6384032" y="3953044"/>
              <a:ext cx="2315692" cy="1780212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2" name="3 Rectángulo redondeado">
              <a:extLst>
                <a:ext uri="{FF2B5EF4-FFF2-40B4-BE49-F238E27FC236}">
                  <a16:creationId xmlns:a16="http://schemas.microsoft.com/office/drawing/2014/main" id="{53623A46-B9F8-486B-BF41-13EC9480F9CA}"/>
                </a:ext>
              </a:extLst>
            </p:cNvPr>
            <p:cNvSpPr/>
            <p:nvPr/>
          </p:nvSpPr>
          <p:spPr>
            <a:xfrm>
              <a:off x="6534351" y="4293096"/>
              <a:ext cx="972000" cy="1303869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900" b="1" dirty="0"/>
                <a:t>SQL Query</a:t>
              </a:r>
            </a:p>
          </p:txBody>
        </p:sp>
        <p:sp>
          <p:nvSpPr>
            <p:cNvPr id="60" name="3 Rectángulo redondeado"/>
            <p:cNvSpPr/>
            <p:nvPr/>
          </p:nvSpPr>
          <p:spPr>
            <a:xfrm>
              <a:off x="7598981" y="4293096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DB Persistence</a:t>
              </a:r>
            </a:p>
          </p:txBody>
        </p:sp>
        <p:sp>
          <p:nvSpPr>
            <p:cNvPr id="107" name="3 Rectángulo redondeado">
              <a:extLst>
                <a:ext uri="{FF2B5EF4-FFF2-40B4-BE49-F238E27FC236}">
                  <a16:creationId xmlns:a16="http://schemas.microsoft.com/office/drawing/2014/main" id="{71315716-C09D-4F5C-ACC4-2F85C4767150}"/>
                </a:ext>
              </a:extLst>
            </p:cNvPr>
            <p:cNvSpPr/>
            <p:nvPr/>
          </p:nvSpPr>
          <p:spPr>
            <a:xfrm>
              <a:off x="6616046" y="4563825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09" name="3 Rectángulo redondeado">
              <a:extLst>
                <a:ext uri="{FF2B5EF4-FFF2-40B4-BE49-F238E27FC236}">
                  <a16:creationId xmlns:a16="http://schemas.microsoft.com/office/drawing/2014/main" id="{BA06B82B-A4CA-4597-92F4-277823C01E32}"/>
                </a:ext>
              </a:extLst>
            </p:cNvPr>
            <p:cNvSpPr/>
            <p:nvPr/>
          </p:nvSpPr>
          <p:spPr>
            <a:xfrm>
              <a:off x="6616046" y="4798523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SPID</a:t>
              </a:r>
            </a:p>
          </p:txBody>
        </p:sp>
        <p:sp>
          <p:nvSpPr>
            <p:cNvPr id="110" name="3 Rectángulo redondeado">
              <a:extLst>
                <a:ext uri="{FF2B5EF4-FFF2-40B4-BE49-F238E27FC236}">
                  <a16:creationId xmlns:a16="http://schemas.microsoft.com/office/drawing/2014/main" id="{B56026D5-1973-492A-B679-43FDBD8D2878}"/>
                </a:ext>
              </a:extLst>
            </p:cNvPr>
            <p:cNvSpPr/>
            <p:nvPr/>
          </p:nvSpPr>
          <p:spPr>
            <a:xfrm>
              <a:off x="6616046" y="5033222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SPEI</a:t>
              </a:r>
            </a:p>
          </p:txBody>
        </p:sp>
        <p:sp>
          <p:nvSpPr>
            <p:cNvPr id="111" name="3 Rectángulo redondeado">
              <a:extLst>
                <a:ext uri="{FF2B5EF4-FFF2-40B4-BE49-F238E27FC236}">
                  <a16:creationId xmlns:a16="http://schemas.microsoft.com/office/drawing/2014/main" id="{B2247B56-2D66-4EE1-8723-77A67CC7A6C3}"/>
                </a:ext>
              </a:extLst>
            </p:cNvPr>
            <p:cNvSpPr/>
            <p:nvPr/>
          </p:nvSpPr>
          <p:spPr>
            <a:xfrm>
              <a:off x="6616046" y="5267920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Portabilidad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3 Rectángulo redondeado">
              <a:extLst>
                <a:ext uri="{FF2B5EF4-FFF2-40B4-BE49-F238E27FC236}">
                  <a16:creationId xmlns:a16="http://schemas.microsoft.com/office/drawing/2014/main" id="{AFE73955-DA89-4307-80E7-3ABA202F1C99}"/>
                </a:ext>
              </a:extLst>
            </p:cNvPr>
            <p:cNvSpPr/>
            <p:nvPr/>
          </p:nvSpPr>
          <p:spPr>
            <a:xfrm>
              <a:off x="7598981" y="4984965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Data Processor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76A8EC-BFE6-4FC9-876A-B46DA4CEBFFC}"/>
                </a:ext>
              </a:extLst>
            </p:cNvPr>
            <p:cNvGrpSpPr/>
            <p:nvPr/>
          </p:nvGrpSpPr>
          <p:grpSpPr>
            <a:xfrm>
              <a:off x="7506351" y="5263945"/>
              <a:ext cx="92630" cy="54040"/>
              <a:chOff x="7506351" y="5247168"/>
              <a:chExt cx="92630" cy="540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A15F94-4D59-4613-A6EB-0CA3E0AE9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51" y="524716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1AC6C32-9B2E-4087-A74B-6EC05C6DE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351" y="530120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FD1887B-F964-4542-A54F-6D84ACE971AB}"/>
                </a:ext>
              </a:extLst>
            </p:cNvPr>
            <p:cNvGrpSpPr/>
            <p:nvPr/>
          </p:nvGrpSpPr>
          <p:grpSpPr>
            <a:xfrm>
              <a:off x="8058201" y="4892335"/>
              <a:ext cx="53561" cy="92630"/>
              <a:chOff x="8130671" y="4892335"/>
              <a:chExt cx="53561" cy="92630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1F11E76-6303-4634-9024-E1F1B3CE38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37917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2AE63AB-43B6-498E-81BA-C074026C69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084356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27 Rectángulo redondeado">
            <a:extLst>
              <a:ext uri="{FF2B5EF4-FFF2-40B4-BE49-F238E27FC236}">
                <a16:creationId xmlns:a16="http://schemas.microsoft.com/office/drawing/2014/main" id="{71014347-7478-4577-96CA-335C1108A4AD}"/>
              </a:ext>
            </a:extLst>
          </p:cNvPr>
          <p:cNvSpPr/>
          <p:nvPr/>
        </p:nvSpPr>
        <p:spPr>
          <a:xfrm>
            <a:off x="1991544" y="3514775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19" name="3 Rectángulo redondeado">
            <a:extLst>
              <a:ext uri="{FF2B5EF4-FFF2-40B4-BE49-F238E27FC236}">
                <a16:creationId xmlns:a16="http://schemas.microsoft.com/office/drawing/2014/main" id="{F2475E2F-9394-42EB-B185-B54734956708}"/>
              </a:ext>
            </a:extLst>
          </p:cNvPr>
          <p:cNvSpPr/>
          <p:nvPr/>
        </p:nvSpPr>
        <p:spPr>
          <a:xfrm>
            <a:off x="2141863" y="3854827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 smtClean="0"/>
              <a:t>Screens</a:t>
            </a:r>
            <a:endParaRPr lang="en-US" sz="900" b="1" dirty="0"/>
          </a:p>
        </p:txBody>
      </p:sp>
      <p:sp>
        <p:nvSpPr>
          <p:cNvPr id="120" name="3 Rectángulo redondeado">
            <a:extLst>
              <a:ext uri="{FF2B5EF4-FFF2-40B4-BE49-F238E27FC236}">
                <a16:creationId xmlns:a16="http://schemas.microsoft.com/office/drawing/2014/main" id="{53F1B97B-1D6F-49F1-89CC-DE0D765D486E}"/>
              </a:ext>
            </a:extLst>
          </p:cNvPr>
          <p:cNvSpPr/>
          <p:nvPr/>
        </p:nvSpPr>
        <p:spPr>
          <a:xfrm>
            <a:off x="3206493" y="3854827"/>
            <a:ext cx="972000" cy="1303868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Citi Toolkit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</p:txBody>
      </p:sp>
      <p:sp>
        <p:nvSpPr>
          <p:cNvPr id="121" name="3 Rectángulo redondeado">
            <a:extLst>
              <a:ext uri="{FF2B5EF4-FFF2-40B4-BE49-F238E27FC236}">
                <a16:creationId xmlns:a16="http://schemas.microsoft.com/office/drawing/2014/main" id="{03CEA092-1F30-4620-9AA6-82E0F46F9801}"/>
              </a:ext>
            </a:extLst>
          </p:cNvPr>
          <p:cNvSpPr/>
          <p:nvPr/>
        </p:nvSpPr>
        <p:spPr>
          <a:xfrm>
            <a:off x="2223558" y="4125556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22" name="3 Rectángulo redondeado">
            <a:extLst>
              <a:ext uri="{FF2B5EF4-FFF2-40B4-BE49-F238E27FC236}">
                <a16:creationId xmlns:a16="http://schemas.microsoft.com/office/drawing/2014/main" id="{56866A4F-E152-4E63-9AFD-6C5EA8727976}"/>
              </a:ext>
            </a:extLst>
          </p:cNvPr>
          <p:cNvSpPr/>
          <p:nvPr/>
        </p:nvSpPr>
        <p:spPr>
          <a:xfrm>
            <a:off x="2223558" y="4360254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SPID</a:t>
            </a:r>
          </a:p>
        </p:txBody>
      </p:sp>
      <p:sp>
        <p:nvSpPr>
          <p:cNvPr id="123" name="3 Rectángulo redondeado">
            <a:extLst>
              <a:ext uri="{FF2B5EF4-FFF2-40B4-BE49-F238E27FC236}">
                <a16:creationId xmlns:a16="http://schemas.microsoft.com/office/drawing/2014/main" id="{B1B3B995-2182-45EA-B981-98C077F3C7CA}"/>
              </a:ext>
            </a:extLst>
          </p:cNvPr>
          <p:cNvSpPr/>
          <p:nvPr/>
        </p:nvSpPr>
        <p:spPr>
          <a:xfrm>
            <a:off x="2223558" y="4594953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SPEI</a:t>
            </a:r>
          </a:p>
        </p:txBody>
      </p:sp>
      <p:sp>
        <p:nvSpPr>
          <p:cNvPr id="124" name="3 Rectángulo redondeado">
            <a:extLst>
              <a:ext uri="{FF2B5EF4-FFF2-40B4-BE49-F238E27FC236}">
                <a16:creationId xmlns:a16="http://schemas.microsoft.com/office/drawing/2014/main" id="{AF39D052-D872-4983-9B74-90CE5AC4D306}"/>
              </a:ext>
            </a:extLst>
          </p:cNvPr>
          <p:cNvSpPr/>
          <p:nvPr/>
        </p:nvSpPr>
        <p:spPr>
          <a:xfrm>
            <a:off x="2223558" y="4829651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Portabilidad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3 Rectángulo redondeado">
            <a:extLst>
              <a:ext uri="{FF2B5EF4-FFF2-40B4-BE49-F238E27FC236}">
                <a16:creationId xmlns:a16="http://schemas.microsoft.com/office/drawing/2014/main" id="{DA1E7156-F7CA-46E4-87DC-120A6087F7C3}"/>
              </a:ext>
            </a:extLst>
          </p:cNvPr>
          <p:cNvSpPr/>
          <p:nvPr/>
        </p:nvSpPr>
        <p:spPr>
          <a:xfrm>
            <a:off x="3296449" y="4486239"/>
            <a:ext cx="792088" cy="592847"/>
          </a:xfrm>
          <a:prstGeom prst="roundRect">
            <a:avLst>
              <a:gd name="adj" fmla="val 2368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PG Toolkit</a:t>
            </a:r>
          </a:p>
        </p:txBody>
      </p:sp>
      <p:sp>
        <p:nvSpPr>
          <p:cNvPr id="133" name="27 Rectángulo redondeado">
            <a:extLst>
              <a:ext uri="{FF2B5EF4-FFF2-40B4-BE49-F238E27FC236}">
                <a16:creationId xmlns:a16="http://schemas.microsoft.com/office/drawing/2014/main" id="{8380C682-D60F-4D18-9334-C6A69133132F}"/>
              </a:ext>
            </a:extLst>
          </p:cNvPr>
          <p:cNvSpPr/>
          <p:nvPr/>
        </p:nvSpPr>
        <p:spPr>
          <a:xfrm>
            <a:off x="4187788" y="1244799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4" name="3 Rectángulo redondeado">
            <a:extLst>
              <a:ext uri="{FF2B5EF4-FFF2-40B4-BE49-F238E27FC236}">
                <a16:creationId xmlns:a16="http://schemas.microsoft.com/office/drawing/2014/main" id="{54B39BE2-94EA-4A02-856A-22448504435D}"/>
              </a:ext>
            </a:extLst>
          </p:cNvPr>
          <p:cNvSpPr/>
          <p:nvPr/>
        </p:nvSpPr>
        <p:spPr>
          <a:xfrm>
            <a:off x="4338107" y="1584851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 smtClean="0"/>
              <a:t>Event Management</a:t>
            </a:r>
            <a:endParaRPr lang="en-US" sz="900" b="1" dirty="0"/>
          </a:p>
        </p:txBody>
      </p:sp>
      <p:sp>
        <p:nvSpPr>
          <p:cNvPr id="135" name="3 Rectángulo redondeado">
            <a:extLst>
              <a:ext uri="{FF2B5EF4-FFF2-40B4-BE49-F238E27FC236}">
                <a16:creationId xmlns:a16="http://schemas.microsoft.com/office/drawing/2014/main" id="{0E9D2859-AF92-44AE-BB84-3BA158532D23}"/>
              </a:ext>
            </a:extLst>
          </p:cNvPr>
          <p:cNvSpPr/>
          <p:nvPr/>
        </p:nvSpPr>
        <p:spPr>
          <a:xfrm>
            <a:off x="5402737" y="1584851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MQ Persistence</a:t>
            </a:r>
          </a:p>
        </p:txBody>
      </p:sp>
      <p:sp>
        <p:nvSpPr>
          <p:cNvPr id="136" name="3 Rectángulo redondeado">
            <a:extLst>
              <a:ext uri="{FF2B5EF4-FFF2-40B4-BE49-F238E27FC236}">
                <a16:creationId xmlns:a16="http://schemas.microsoft.com/office/drawing/2014/main" id="{289C917F-B709-414F-A3C5-7EE4118AE02A}"/>
              </a:ext>
            </a:extLst>
          </p:cNvPr>
          <p:cNvSpPr/>
          <p:nvPr/>
        </p:nvSpPr>
        <p:spPr>
          <a:xfrm>
            <a:off x="4419802" y="1888742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37" name="3 Rectángulo redondeado">
            <a:extLst>
              <a:ext uri="{FF2B5EF4-FFF2-40B4-BE49-F238E27FC236}">
                <a16:creationId xmlns:a16="http://schemas.microsoft.com/office/drawing/2014/main" id="{B875885B-E76E-41B3-BABA-25181D6E626A}"/>
              </a:ext>
            </a:extLst>
          </p:cNvPr>
          <p:cNvSpPr/>
          <p:nvPr/>
        </p:nvSpPr>
        <p:spPr>
          <a:xfrm>
            <a:off x="4419802" y="2134905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SPID</a:t>
            </a:r>
          </a:p>
        </p:txBody>
      </p:sp>
      <p:sp>
        <p:nvSpPr>
          <p:cNvPr id="138" name="3 Rectángulo redondeado">
            <a:extLst>
              <a:ext uri="{FF2B5EF4-FFF2-40B4-BE49-F238E27FC236}">
                <a16:creationId xmlns:a16="http://schemas.microsoft.com/office/drawing/2014/main" id="{35493922-D044-4D98-88A4-DAB26BE22B07}"/>
              </a:ext>
            </a:extLst>
          </p:cNvPr>
          <p:cNvSpPr/>
          <p:nvPr/>
        </p:nvSpPr>
        <p:spPr>
          <a:xfrm>
            <a:off x="4419802" y="2383043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SPEI</a:t>
            </a:r>
          </a:p>
        </p:txBody>
      </p:sp>
      <p:sp>
        <p:nvSpPr>
          <p:cNvPr id="139" name="3 Rectángulo redondeado">
            <a:extLst>
              <a:ext uri="{FF2B5EF4-FFF2-40B4-BE49-F238E27FC236}">
                <a16:creationId xmlns:a16="http://schemas.microsoft.com/office/drawing/2014/main" id="{E2B1C046-6D34-4DF9-ACAB-F2619B67EE4A}"/>
              </a:ext>
            </a:extLst>
          </p:cNvPr>
          <p:cNvSpPr/>
          <p:nvPr/>
        </p:nvSpPr>
        <p:spPr>
          <a:xfrm>
            <a:off x="4419802" y="2638425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Portabilidad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0" name="3 Rectángulo redondeado">
            <a:extLst>
              <a:ext uri="{FF2B5EF4-FFF2-40B4-BE49-F238E27FC236}">
                <a16:creationId xmlns:a16="http://schemas.microsoft.com/office/drawing/2014/main" id="{25FE1589-14C1-417A-9C98-96C1BF1CAC9F}"/>
              </a:ext>
            </a:extLst>
          </p:cNvPr>
          <p:cNvSpPr/>
          <p:nvPr/>
        </p:nvSpPr>
        <p:spPr>
          <a:xfrm>
            <a:off x="5402737" y="2276720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WS </a:t>
            </a:r>
            <a:r>
              <a:rPr lang="en-US" sz="900" b="1" dirty="0" err="1"/>
              <a:t>Persistance</a:t>
            </a:r>
            <a:endParaRPr lang="en-US" sz="900" b="1" dirty="0"/>
          </a:p>
        </p:txBody>
      </p:sp>
      <p:sp>
        <p:nvSpPr>
          <p:cNvPr id="147" name="Arrow: Left 146">
            <a:extLst>
              <a:ext uri="{FF2B5EF4-FFF2-40B4-BE49-F238E27FC236}">
                <a16:creationId xmlns:a16="http://schemas.microsoft.com/office/drawing/2014/main" id="{65CE123E-E531-4544-BF5B-87EDDF380F87}"/>
              </a:ext>
            </a:extLst>
          </p:cNvPr>
          <p:cNvSpPr/>
          <p:nvPr/>
        </p:nvSpPr>
        <p:spPr>
          <a:xfrm rot="8140809">
            <a:off x="2951033" y="2855494"/>
            <a:ext cx="1290779" cy="20557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Left 147">
            <a:extLst>
              <a:ext uri="{FF2B5EF4-FFF2-40B4-BE49-F238E27FC236}">
                <a16:creationId xmlns:a16="http://schemas.microsoft.com/office/drawing/2014/main" id="{B0C7D209-429A-426B-AB30-F5EAE5B1508C}"/>
              </a:ext>
            </a:extLst>
          </p:cNvPr>
          <p:cNvSpPr/>
          <p:nvPr/>
        </p:nvSpPr>
        <p:spPr>
          <a:xfrm rot="2700000" flipH="1">
            <a:off x="6414225" y="2790759"/>
            <a:ext cx="1388730" cy="23546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Arrow: Left 26">
            <a:extLst>
              <a:ext uri="{FF2B5EF4-FFF2-40B4-BE49-F238E27FC236}">
                <a16:creationId xmlns:a16="http://schemas.microsoft.com/office/drawing/2014/main" id="{1676E080-0934-4C9F-A23E-A25D8E8B3D56}"/>
              </a:ext>
            </a:extLst>
          </p:cNvPr>
          <p:cNvSpPr/>
          <p:nvPr/>
        </p:nvSpPr>
        <p:spPr>
          <a:xfrm>
            <a:off x="4637711" y="4967964"/>
            <a:ext cx="1458289" cy="22224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 rot="18903223">
            <a:off x="2727529" y="2662070"/>
            <a:ext cx="1479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Sends a user request</a:t>
            </a:r>
            <a:endParaRPr lang="en-US" sz="1200" dirty="0"/>
          </a:p>
        </p:txBody>
      </p:sp>
      <p:sp>
        <p:nvSpPr>
          <p:cNvPr id="45" name="CuadroTexto 44"/>
          <p:cNvSpPr txBox="1"/>
          <p:nvPr/>
        </p:nvSpPr>
        <p:spPr>
          <a:xfrm rot="2769669">
            <a:off x="6530050" y="2614452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Request processing</a:t>
            </a:r>
            <a:endParaRPr lang="en-US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650445" y="454989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Sent to be presented </a:t>
            </a:r>
          </a:p>
          <a:p>
            <a:pPr algn="ctr"/>
            <a:r>
              <a:rPr lang="es-MX" sz="1200" dirty="0" smtClean="0"/>
              <a:t>to the user</a:t>
            </a:r>
            <a:endParaRPr lang="en-US" sz="1200" dirty="0"/>
          </a:p>
        </p:txBody>
      </p:sp>
      <p:cxnSp>
        <p:nvCxnSpPr>
          <p:cNvPr id="5" name="Conector recto de flecha 4"/>
          <p:cNvCxnSpPr>
            <a:endCxn id="44" idx="1"/>
          </p:cNvCxnSpPr>
          <p:nvPr/>
        </p:nvCxnSpPr>
        <p:spPr>
          <a:xfrm>
            <a:off x="8699724" y="4125556"/>
            <a:ext cx="1141208" cy="235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MVC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DD4EB-9372-4410-AD87-247ED425F9FA}"/>
              </a:ext>
            </a:extLst>
          </p:cNvPr>
          <p:cNvGrpSpPr/>
          <p:nvPr/>
        </p:nvGrpSpPr>
        <p:grpSpPr>
          <a:xfrm>
            <a:off x="9817342" y="3782819"/>
            <a:ext cx="779701" cy="980419"/>
            <a:chOff x="10277245" y="4516488"/>
            <a:chExt cx="779701" cy="980419"/>
          </a:xfrm>
        </p:grpSpPr>
        <p:pic>
          <p:nvPicPr>
            <p:cNvPr id="44" name="Picture 8" descr="C:\omar.diaz\assets\server_db.png">
              <a:extLst>
                <a:ext uri="{FF2B5EF4-FFF2-40B4-BE49-F238E27FC236}">
                  <a16:creationId xmlns:a16="http://schemas.microsoft.com/office/drawing/2014/main" id="{6916CFFB-FA23-42DB-B03D-3ED527588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CC1A5-1977-470F-8595-66A72AF3F142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96A498-982C-4D73-941E-A94937826293}"/>
              </a:ext>
            </a:extLst>
          </p:cNvPr>
          <p:cNvGrpSpPr/>
          <p:nvPr/>
        </p:nvGrpSpPr>
        <p:grpSpPr>
          <a:xfrm>
            <a:off x="6384032" y="3514775"/>
            <a:ext cx="2315692" cy="1780212"/>
            <a:chOff x="6384032" y="3953044"/>
            <a:chExt cx="2315692" cy="1780212"/>
          </a:xfrm>
        </p:grpSpPr>
        <p:sp>
          <p:nvSpPr>
            <p:cNvPr id="108" name="27 Rectángulo redondeado"/>
            <p:cNvSpPr/>
            <p:nvPr/>
          </p:nvSpPr>
          <p:spPr>
            <a:xfrm>
              <a:off x="6384032" y="3953044"/>
              <a:ext cx="2315692" cy="1780212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2" name="3 Rectángulo redondeado">
              <a:extLst>
                <a:ext uri="{FF2B5EF4-FFF2-40B4-BE49-F238E27FC236}">
                  <a16:creationId xmlns:a16="http://schemas.microsoft.com/office/drawing/2014/main" id="{53623A46-B9F8-486B-BF41-13EC9480F9CA}"/>
                </a:ext>
              </a:extLst>
            </p:cNvPr>
            <p:cNvSpPr/>
            <p:nvPr/>
          </p:nvSpPr>
          <p:spPr>
            <a:xfrm>
              <a:off x="6534351" y="4293096"/>
              <a:ext cx="972000" cy="1303869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900" b="1" dirty="0"/>
                <a:t>SQL Query</a:t>
              </a:r>
            </a:p>
          </p:txBody>
        </p:sp>
        <p:sp>
          <p:nvSpPr>
            <p:cNvPr id="60" name="3 Rectángulo redondeado"/>
            <p:cNvSpPr/>
            <p:nvPr/>
          </p:nvSpPr>
          <p:spPr>
            <a:xfrm>
              <a:off x="7598981" y="4293096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DB Persistence</a:t>
              </a:r>
            </a:p>
          </p:txBody>
        </p:sp>
        <p:sp>
          <p:nvSpPr>
            <p:cNvPr id="107" name="3 Rectángulo redondeado">
              <a:extLst>
                <a:ext uri="{FF2B5EF4-FFF2-40B4-BE49-F238E27FC236}">
                  <a16:creationId xmlns:a16="http://schemas.microsoft.com/office/drawing/2014/main" id="{71315716-C09D-4F5C-ACC4-2F85C4767150}"/>
                </a:ext>
              </a:extLst>
            </p:cNvPr>
            <p:cNvSpPr/>
            <p:nvPr/>
          </p:nvSpPr>
          <p:spPr>
            <a:xfrm>
              <a:off x="6616046" y="4563825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09" name="3 Rectángulo redondeado">
              <a:extLst>
                <a:ext uri="{FF2B5EF4-FFF2-40B4-BE49-F238E27FC236}">
                  <a16:creationId xmlns:a16="http://schemas.microsoft.com/office/drawing/2014/main" id="{BA06B82B-A4CA-4597-92F4-277823C01E32}"/>
                </a:ext>
              </a:extLst>
            </p:cNvPr>
            <p:cNvSpPr/>
            <p:nvPr/>
          </p:nvSpPr>
          <p:spPr>
            <a:xfrm>
              <a:off x="6616046" y="4798523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SPID</a:t>
              </a:r>
            </a:p>
          </p:txBody>
        </p:sp>
        <p:sp>
          <p:nvSpPr>
            <p:cNvPr id="110" name="3 Rectángulo redondeado">
              <a:extLst>
                <a:ext uri="{FF2B5EF4-FFF2-40B4-BE49-F238E27FC236}">
                  <a16:creationId xmlns:a16="http://schemas.microsoft.com/office/drawing/2014/main" id="{B56026D5-1973-492A-B679-43FDBD8D2878}"/>
                </a:ext>
              </a:extLst>
            </p:cNvPr>
            <p:cNvSpPr/>
            <p:nvPr/>
          </p:nvSpPr>
          <p:spPr>
            <a:xfrm>
              <a:off x="6616046" y="5033222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SPEI</a:t>
              </a:r>
            </a:p>
          </p:txBody>
        </p:sp>
        <p:sp>
          <p:nvSpPr>
            <p:cNvPr id="111" name="3 Rectángulo redondeado">
              <a:extLst>
                <a:ext uri="{FF2B5EF4-FFF2-40B4-BE49-F238E27FC236}">
                  <a16:creationId xmlns:a16="http://schemas.microsoft.com/office/drawing/2014/main" id="{B2247B56-2D66-4EE1-8723-77A67CC7A6C3}"/>
                </a:ext>
              </a:extLst>
            </p:cNvPr>
            <p:cNvSpPr/>
            <p:nvPr/>
          </p:nvSpPr>
          <p:spPr>
            <a:xfrm>
              <a:off x="6616046" y="5267920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Portabilidad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3 Rectángulo redondeado">
              <a:extLst>
                <a:ext uri="{FF2B5EF4-FFF2-40B4-BE49-F238E27FC236}">
                  <a16:creationId xmlns:a16="http://schemas.microsoft.com/office/drawing/2014/main" id="{AFE73955-DA89-4307-80E7-3ABA202F1C99}"/>
                </a:ext>
              </a:extLst>
            </p:cNvPr>
            <p:cNvSpPr/>
            <p:nvPr/>
          </p:nvSpPr>
          <p:spPr>
            <a:xfrm>
              <a:off x="7598981" y="4984965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Data Processor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76A8EC-BFE6-4FC9-876A-B46DA4CEBFFC}"/>
                </a:ext>
              </a:extLst>
            </p:cNvPr>
            <p:cNvGrpSpPr/>
            <p:nvPr/>
          </p:nvGrpSpPr>
          <p:grpSpPr>
            <a:xfrm>
              <a:off x="7506351" y="5263945"/>
              <a:ext cx="92630" cy="54040"/>
              <a:chOff x="7506351" y="5247168"/>
              <a:chExt cx="92630" cy="540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A15F94-4D59-4613-A6EB-0CA3E0AE9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51" y="524716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1AC6C32-9B2E-4087-A74B-6EC05C6DE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351" y="530120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FD1887B-F964-4542-A54F-6D84ACE971AB}"/>
                </a:ext>
              </a:extLst>
            </p:cNvPr>
            <p:cNvGrpSpPr/>
            <p:nvPr/>
          </p:nvGrpSpPr>
          <p:grpSpPr>
            <a:xfrm>
              <a:off x="8058201" y="4892335"/>
              <a:ext cx="53561" cy="92630"/>
              <a:chOff x="8130671" y="4892335"/>
              <a:chExt cx="53561" cy="92630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1F11E76-6303-4634-9024-E1F1B3CE38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37917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2AE63AB-43B6-498E-81BA-C074026C69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084356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27 Rectángulo redondeado">
            <a:extLst>
              <a:ext uri="{FF2B5EF4-FFF2-40B4-BE49-F238E27FC236}">
                <a16:creationId xmlns:a16="http://schemas.microsoft.com/office/drawing/2014/main" id="{71014347-7478-4577-96CA-335C1108A4AD}"/>
              </a:ext>
            </a:extLst>
          </p:cNvPr>
          <p:cNvSpPr/>
          <p:nvPr/>
        </p:nvSpPr>
        <p:spPr>
          <a:xfrm>
            <a:off x="1991544" y="3514775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19" name="3 Rectángulo redondeado">
            <a:extLst>
              <a:ext uri="{FF2B5EF4-FFF2-40B4-BE49-F238E27FC236}">
                <a16:creationId xmlns:a16="http://schemas.microsoft.com/office/drawing/2014/main" id="{F2475E2F-9394-42EB-B185-B54734956708}"/>
              </a:ext>
            </a:extLst>
          </p:cNvPr>
          <p:cNvSpPr/>
          <p:nvPr/>
        </p:nvSpPr>
        <p:spPr>
          <a:xfrm>
            <a:off x="2141863" y="3854827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 smtClean="0"/>
              <a:t>Screens</a:t>
            </a:r>
            <a:endParaRPr lang="en-US" sz="900" b="1" dirty="0"/>
          </a:p>
        </p:txBody>
      </p:sp>
      <p:sp>
        <p:nvSpPr>
          <p:cNvPr id="120" name="3 Rectángulo redondeado">
            <a:extLst>
              <a:ext uri="{FF2B5EF4-FFF2-40B4-BE49-F238E27FC236}">
                <a16:creationId xmlns:a16="http://schemas.microsoft.com/office/drawing/2014/main" id="{53F1B97B-1D6F-49F1-89CC-DE0D765D486E}"/>
              </a:ext>
            </a:extLst>
          </p:cNvPr>
          <p:cNvSpPr/>
          <p:nvPr/>
        </p:nvSpPr>
        <p:spPr>
          <a:xfrm>
            <a:off x="3206493" y="3854827"/>
            <a:ext cx="972000" cy="1303868"/>
          </a:xfrm>
          <a:prstGeom prst="roundRect">
            <a:avLst>
              <a:gd name="adj" fmla="val 2368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Citi Toolkit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</p:txBody>
      </p:sp>
      <p:sp>
        <p:nvSpPr>
          <p:cNvPr id="121" name="3 Rectángulo redondeado">
            <a:extLst>
              <a:ext uri="{FF2B5EF4-FFF2-40B4-BE49-F238E27FC236}">
                <a16:creationId xmlns:a16="http://schemas.microsoft.com/office/drawing/2014/main" id="{03CEA092-1F30-4620-9AA6-82E0F46F9801}"/>
              </a:ext>
            </a:extLst>
          </p:cNvPr>
          <p:cNvSpPr/>
          <p:nvPr/>
        </p:nvSpPr>
        <p:spPr>
          <a:xfrm>
            <a:off x="2222532" y="4429270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25" name="3 Rectángulo redondeado">
            <a:extLst>
              <a:ext uri="{FF2B5EF4-FFF2-40B4-BE49-F238E27FC236}">
                <a16:creationId xmlns:a16="http://schemas.microsoft.com/office/drawing/2014/main" id="{DA1E7156-F7CA-46E4-87DC-120A6087F7C3}"/>
              </a:ext>
            </a:extLst>
          </p:cNvPr>
          <p:cNvSpPr/>
          <p:nvPr/>
        </p:nvSpPr>
        <p:spPr>
          <a:xfrm>
            <a:off x="3296449" y="4486239"/>
            <a:ext cx="792088" cy="592847"/>
          </a:xfrm>
          <a:prstGeom prst="roundRect">
            <a:avLst>
              <a:gd name="adj" fmla="val 2368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PG Toolkit</a:t>
            </a:r>
          </a:p>
        </p:txBody>
      </p:sp>
      <p:sp>
        <p:nvSpPr>
          <p:cNvPr id="133" name="27 Rectángulo redondeado">
            <a:extLst>
              <a:ext uri="{FF2B5EF4-FFF2-40B4-BE49-F238E27FC236}">
                <a16:creationId xmlns:a16="http://schemas.microsoft.com/office/drawing/2014/main" id="{8380C682-D60F-4D18-9334-C6A69133132F}"/>
              </a:ext>
            </a:extLst>
          </p:cNvPr>
          <p:cNvSpPr/>
          <p:nvPr/>
        </p:nvSpPr>
        <p:spPr>
          <a:xfrm>
            <a:off x="4187788" y="1244799"/>
            <a:ext cx="2315692" cy="1780212"/>
          </a:xfrm>
          <a:prstGeom prst="roundRect">
            <a:avLst>
              <a:gd name="adj" fmla="val 4625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4" name="3 Rectángulo redondeado">
            <a:extLst>
              <a:ext uri="{FF2B5EF4-FFF2-40B4-BE49-F238E27FC236}">
                <a16:creationId xmlns:a16="http://schemas.microsoft.com/office/drawing/2014/main" id="{54B39BE2-94EA-4A02-856A-22448504435D}"/>
              </a:ext>
            </a:extLst>
          </p:cNvPr>
          <p:cNvSpPr/>
          <p:nvPr/>
        </p:nvSpPr>
        <p:spPr>
          <a:xfrm>
            <a:off x="4338107" y="1584851"/>
            <a:ext cx="972000" cy="1303869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 smtClean="0"/>
              <a:t>Event Management</a:t>
            </a:r>
            <a:endParaRPr lang="en-US" sz="900" b="1" dirty="0"/>
          </a:p>
        </p:txBody>
      </p:sp>
      <p:sp>
        <p:nvSpPr>
          <p:cNvPr id="135" name="3 Rectángulo redondeado">
            <a:extLst>
              <a:ext uri="{FF2B5EF4-FFF2-40B4-BE49-F238E27FC236}">
                <a16:creationId xmlns:a16="http://schemas.microsoft.com/office/drawing/2014/main" id="{0E9D2859-AF92-44AE-BB84-3BA158532D23}"/>
              </a:ext>
            </a:extLst>
          </p:cNvPr>
          <p:cNvSpPr/>
          <p:nvPr/>
        </p:nvSpPr>
        <p:spPr>
          <a:xfrm>
            <a:off x="5402737" y="1584851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MQ Persistence</a:t>
            </a:r>
          </a:p>
        </p:txBody>
      </p:sp>
      <p:sp>
        <p:nvSpPr>
          <p:cNvPr id="136" name="3 Rectángulo redondeado">
            <a:extLst>
              <a:ext uri="{FF2B5EF4-FFF2-40B4-BE49-F238E27FC236}">
                <a16:creationId xmlns:a16="http://schemas.microsoft.com/office/drawing/2014/main" id="{289C917F-B709-414F-A3C5-7EE4118AE02A}"/>
              </a:ext>
            </a:extLst>
          </p:cNvPr>
          <p:cNvSpPr/>
          <p:nvPr/>
        </p:nvSpPr>
        <p:spPr>
          <a:xfrm>
            <a:off x="4428107" y="2229723"/>
            <a:ext cx="792000" cy="209557"/>
          </a:xfrm>
          <a:prstGeom prst="roundRect">
            <a:avLst>
              <a:gd name="adj" fmla="val 7276"/>
            </a:avLst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40" name="3 Rectángulo redondeado">
            <a:extLst>
              <a:ext uri="{FF2B5EF4-FFF2-40B4-BE49-F238E27FC236}">
                <a16:creationId xmlns:a16="http://schemas.microsoft.com/office/drawing/2014/main" id="{25FE1589-14C1-417A-9C98-96C1BF1CAC9F}"/>
              </a:ext>
            </a:extLst>
          </p:cNvPr>
          <p:cNvSpPr/>
          <p:nvPr/>
        </p:nvSpPr>
        <p:spPr>
          <a:xfrm>
            <a:off x="5402737" y="2276720"/>
            <a:ext cx="972000" cy="612000"/>
          </a:xfrm>
          <a:prstGeom prst="roundRect">
            <a:avLst>
              <a:gd name="adj" fmla="val 2368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/>
              <a:t>WS </a:t>
            </a:r>
            <a:r>
              <a:rPr lang="en-US" sz="900" b="1" dirty="0" err="1"/>
              <a:t>Persistance</a:t>
            </a:r>
            <a:endParaRPr lang="en-US" sz="900" b="1" dirty="0"/>
          </a:p>
        </p:txBody>
      </p:sp>
      <p:sp>
        <p:nvSpPr>
          <p:cNvPr id="147" name="Arrow: Left 146">
            <a:extLst>
              <a:ext uri="{FF2B5EF4-FFF2-40B4-BE49-F238E27FC236}">
                <a16:creationId xmlns:a16="http://schemas.microsoft.com/office/drawing/2014/main" id="{65CE123E-E531-4544-BF5B-87EDDF380F87}"/>
              </a:ext>
            </a:extLst>
          </p:cNvPr>
          <p:cNvSpPr/>
          <p:nvPr/>
        </p:nvSpPr>
        <p:spPr>
          <a:xfrm rot="8140809">
            <a:off x="2951033" y="2855494"/>
            <a:ext cx="1290779" cy="20557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Left 147">
            <a:extLst>
              <a:ext uri="{FF2B5EF4-FFF2-40B4-BE49-F238E27FC236}">
                <a16:creationId xmlns:a16="http://schemas.microsoft.com/office/drawing/2014/main" id="{B0C7D209-429A-426B-AB30-F5EAE5B1508C}"/>
              </a:ext>
            </a:extLst>
          </p:cNvPr>
          <p:cNvSpPr/>
          <p:nvPr/>
        </p:nvSpPr>
        <p:spPr>
          <a:xfrm rot="2700000" flipH="1">
            <a:off x="6414225" y="2790759"/>
            <a:ext cx="1388730" cy="23546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Arrow: Left 26">
            <a:extLst>
              <a:ext uri="{FF2B5EF4-FFF2-40B4-BE49-F238E27FC236}">
                <a16:creationId xmlns:a16="http://schemas.microsoft.com/office/drawing/2014/main" id="{1676E080-0934-4C9F-A23E-A25D8E8B3D56}"/>
              </a:ext>
            </a:extLst>
          </p:cNvPr>
          <p:cNvSpPr/>
          <p:nvPr/>
        </p:nvSpPr>
        <p:spPr>
          <a:xfrm>
            <a:off x="4637711" y="4967964"/>
            <a:ext cx="1458289" cy="22224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 rot="18903223">
            <a:off x="2727529" y="2662070"/>
            <a:ext cx="1479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Sends a user request</a:t>
            </a:r>
            <a:endParaRPr lang="en-US" sz="1200" dirty="0"/>
          </a:p>
        </p:txBody>
      </p:sp>
      <p:sp>
        <p:nvSpPr>
          <p:cNvPr id="45" name="CuadroTexto 44"/>
          <p:cNvSpPr txBox="1"/>
          <p:nvPr/>
        </p:nvSpPr>
        <p:spPr>
          <a:xfrm rot="2769669">
            <a:off x="6530050" y="2614452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Request processing</a:t>
            </a:r>
            <a:endParaRPr lang="en-US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650445" y="454989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Sent to be presented </a:t>
            </a:r>
          </a:p>
          <a:p>
            <a:pPr algn="ctr"/>
            <a:r>
              <a:rPr lang="es-MX" sz="1200" dirty="0" smtClean="0"/>
              <a:t>to the user</a:t>
            </a:r>
            <a:endParaRPr lang="en-US" sz="1200" dirty="0"/>
          </a:p>
        </p:txBody>
      </p:sp>
      <p:cxnSp>
        <p:nvCxnSpPr>
          <p:cNvPr id="5" name="Conector recto de flecha 4"/>
          <p:cNvCxnSpPr>
            <a:endCxn id="44" idx="1"/>
          </p:cNvCxnSpPr>
          <p:nvPr/>
        </p:nvCxnSpPr>
        <p:spPr>
          <a:xfrm>
            <a:off x="8699724" y="4125556"/>
            <a:ext cx="1141208" cy="235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MVC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DD4EB-9372-4410-AD87-247ED425F9FA}"/>
              </a:ext>
            </a:extLst>
          </p:cNvPr>
          <p:cNvGrpSpPr/>
          <p:nvPr/>
        </p:nvGrpSpPr>
        <p:grpSpPr>
          <a:xfrm>
            <a:off x="10560555" y="3215120"/>
            <a:ext cx="779701" cy="980419"/>
            <a:chOff x="10277245" y="4516488"/>
            <a:chExt cx="779701" cy="980419"/>
          </a:xfrm>
        </p:grpSpPr>
        <p:pic>
          <p:nvPicPr>
            <p:cNvPr id="44" name="Picture 8" descr="C:\omar.diaz\assets\server_db.png">
              <a:extLst>
                <a:ext uri="{FF2B5EF4-FFF2-40B4-BE49-F238E27FC236}">
                  <a16:creationId xmlns:a16="http://schemas.microsoft.com/office/drawing/2014/main" id="{6916CFFB-FA23-42DB-B03D-3ED527588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CC1A5-1977-470F-8595-66A72AF3F142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cxnSp>
        <p:nvCxnSpPr>
          <p:cNvPr id="5" name="Conector recto de flecha 4"/>
          <p:cNvCxnSpPr>
            <a:cxnSpLocks/>
            <a:stCxn id="221" idx="3"/>
            <a:endCxn id="44" idx="1"/>
          </p:cNvCxnSpPr>
          <p:nvPr/>
        </p:nvCxnSpPr>
        <p:spPr>
          <a:xfrm flipV="1">
            <a:off x="9543452" y="3581381"/>
            <a:ext cx="1040693" cy="1837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C9CE9F-F011-44B0-A976-3F14D4B25E12}"/>
              </a:ext>
            </a:extLst>
          </p:cNvPr>
          <p:cNvGrpSpPr/>
          <p:nvPr/>
        </p:nvGrpSpPr>
        <p:grpSpPr>
          <a:xfrm>
            <a:off x="3738034" y="1066934"/>
            <a:ext cx="2412270" cy="1779392"/>
            <a:chOff x="4054137" y="1145552"/>
            <a:chExt cx="1969481" cy="1452772"/>
          </a:xfrm>
        </p:grpSpPr>
        <p:sp>
          <p:nvSpPr>
            <p:cNvPr id="76" name="27 Rectángulo redondeado">
              <a:extLst>
                <a:ext uri="{FF2B5EF4-FFF2-40B4-BE49-F238E27FC236}">
                  <a16:creationId xmlns:a16="http://schemas.microsoft.com/office/drawing/2014/main" id="{ADDB50F6-3266-4B2A-8C0C-83C890F17109}"/>
                </a:ext>
              </a:extLst>
            </p:cNvPr>
            <p:cNvSpPr/>
            <p:nvPr/>
          </p:nvSpPr>
          <p:spPr>
            <a:xfrm>
              <a:off x="4054137" y="1959775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77" name="3 Rectángulo redondeado">
              <a:extLst>
                <a:ext uri="{FF2B5EF4-FFF2-40B4-BE49-F238E27FC236}">
                  <a16:creationId xmlns:a16="http://schemas.microsoft.com/office/drawing/2014/main" id="{4D58046F-E020-498C-A537-F26B330E433F}"/>
                </a:ext>
              </a:extLst>
            </p:cNvPr>
            <p:cNvSpPr/>
            <p:nvPr/>
          </p:nvSpPr>
          <p:spPr>
            <a:xfrm>
              <a:off x="4108055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Screens</a:t>
              </a:r>
            </a:p>
          </p:txBody>
        </p:sp>
        <p:sp>
          <p:nvSpPr>
            <p:cNvPr id="78" name="3 Rectángulo redondeado">
              <a:extLst>
                <a:ext uri="{FF2B5EF4-FFF2-40B4-BE49-F238E27FC236}">
                  <a16:creationId xmlns:a16="http://schemas.microsoft.com/office/drawing/2014/main" id="{46D3E753-855D-49D1-9BF5-54E6D2F94781}"/>
                </a:ext>
              </a:extLst>
            </p:cNvPr>
            <p:cNvSpPr/>
            <p:nvPr/>
          </p:nvSpPr>
          <p:spPr>
            <a:xfrm>
              <a:off x="4489930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Citi Toolkit</a:t>
              </a:r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</p:txBody>
        </p:sp>
        <p:sp>
          <p:nvSpPr>
            <p:cNvPr id="79" name="3 Rectángulo redondeado">
              <a:extLst>
                <a:ext uri="{FF2B5EF4-FFF2-40B4-BE49-F238E27FC236}">
                  <a16:creationId xmlns:a16="http://schemas.microsoft.com/office/drawing/2014/main" id="{AEF9EBC3-31D0-45E0-977F-CD1A08A12A20}"/>
                </a:ext>
              </a:extLst>
            </p:cNvPr>
            <p:cNvSpPr/>
            <p:nvPr/>
          </p:nvSpPr>
          <p:spPr>
            <a:xfrm>
              <a:off x="4136991" y="2287798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80" name="3 Rectángulo redondeado">
              <a:extLst>
                <a:ext uri="{FF2B5EF4-FFF2-40B4-BE49-F238E27FC236}">
                  <a16:creationId xmlns:a16="http://schemas.microsoft.com/office/drawing/2014/main" id="{B0287384-2FE8-4E46-AF1F-3E815FFAAD01}"/>
                </a:ext>
              </a:extLst>
            </p:cNvPr>
            <p:cNvSpPr/>
            <p:nvPr/>
          </p:nvSpPr>
          <p:spPr>
            <a:xfrm>
              <a:off x="4522196" y="2308232"/>
              <a:ext cx="284116" cy="212650"/>
            </a:xfrm>
            <a:prstGeom prst="roundRect">
              <a:avLst>
                <a:gd name="adj" fmla="val 2368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PG Toolkit</a:t>
              </a:r>
            </a:p>
          </p:txBody>
        </p:sp>
        <p:sp>
          <p:nvSpPr>
            <p:cNvPr id="81" name="27 Rectángulo redondeado">
              <a:extLst>
                <a:ext uri="{FF2B5EF4-FFF2-40B4-BE49-F238E27FC236}">
                  <a16:creationId xmlns:a16="http://schemas.microsoft.com/office/drawing/2014/main" id="{67DC364A-096B-4ED6-AA2C-71F435398965}"/>
                </a:ext>
              </a:extLst>
            </p:cNvPr>
            <p:cNvSpPr/>
            <p:nvPr/>
          </p:nvSpPr>
          <p:spPr>
            <a:xfrm>
              <a:off x="4841913" y="1145552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82" name="3 Rectángulo redondeado">
              <a:extLst>
                <a:ext uri="{FF2B5EF4-FFF2-40B4-BE49-F238E27FC236}">
                  <a16:creationId xmlns:a16="http://schemas.microsoft.com/office/drawing/2014/main" id="{88DEFE5A-FEBD-4FDD-9F1F-F98F9853E8AE}"/>
                </a:ext>
              </a:extLst>
            </p:cNvPr>
            <p:cNvSpPr/>
            <p:nvPr/>
          </p:nvSpPr>
          <p:spPr>
            <a:xfrm>
              <a:off x="4895831" y="1267526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Event Management</a:t>
              </a:r>
            </a:p>
          </p:txBody>
        </p:sp>
        <p:sp>
          <p:nvSpPr>
            <p:cNvPr id="83" name="3 Rectángulo redondeado">
              <a:extLst>
                <a:ext uri="{FF2B5EF4-FFF2-40B4-BE49-F238E27FC236}">
                  <a16:creationId xmlns:a16="http://schemas.microsoft.com/office/drawing/2014/main" id="{E1B99084-6188-428F-ABC9-B7C206E3757F}"/>
                </a:ext>
              </a:extLst>
            </p:cNvPr>
            <p:cNvSpPr/>
            <p:nvPr/>
          </p:nvSpPr>
          <p:spPr>
            <a:xfrm>
              <a:off x="5277706" y="1267526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MQ Persistence</a:t>
              </a:r>
            </a:p>
          </p:txBody>
        </p:sp>
        <p:sp>
          <p:nvSpPr>
            <p:cNvPr id="84" name="3 Rectángulo redondeado">
              <a:extLst>
                <a:ext uri="{FF2B5EF4-FFF2-40B4-BE49-F238E27FC236}">
                  <a16:creationId xmlns:a16="http://schemas.microsoft.com/office/drawing/2014/main" id="{CCB62E82-F0D3-4EF5-90B4-2C5C66AAFB11}"/>
                </a:ext>
              </a:extLst>
            </p:cNvPr>
            <p:cNvSpPr/>
            <p:nvPr/>
          </p:nvSpPr>
          <p:spPr>
            <a:xfrm>
              <a:off x="4928114" y="1498837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85" name="3 Rectángulo redondeado">
              <a:extLst>
                <a:ext uri="{FF2B5EF4-FFF2-40B4-BE49-F238E27FC236}">
                  <a16:creationId xmlns:a16="http://schemas.microsoft.com/office/drawing/2014/main" id="{89BCDD66-B0FE-4A85-A22E-1500ACA44F49}"/>
                </a:ext>
              </a:extLst>
            </p:cNvPr>
            <p:cNvSpPr/>
            <p:nvPr/>
          </p:nvSpPr>
          <p:spPr>
            <a:xfrm>
              <a:off x="5277706" y="1515694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WS </a:t>
              </a:r>
              <a:r>
                <a:rPr lang="en-US" sz="500" b="1" dirty="0" err="1"/>
                <a:t>Persistance</a:t>
              </a:r>
              <a:endParaRPr lang="en-US" sz="500" b="1" dirty="0"/>
            </a:p>
          </p:txBody>
        </p:sp>
        <p:sp>
          <p:nvSpPr>
            <p:cNvPr id="86" name="Arrow: Left 85">
              <a:extLst>
                <a:ext uri="{FF2B5EF4-FFF2-40B4-BE49-F238E27FC236}">
                  <a16:creationId xmlns:a16="http://schemas.microsoft.com/office/drawing/2014/main" id="{94DFC245-5D91-4C62-932B-739CC5B2986B}"/>
                </a:ext>
              </a:extLst>
            </p:cNvPr>
            <p:cNvSpPr/>
            <p:nvPr/>
          </p:nvSpPr>
          <p:spPr>
            <a:xfrm rot="8140809">
              <a:off x="4398298" y="1723296"/>
              <a:ext cx="462993" cy="73739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87" name="Arrow: Left 86">
              <a:extLst>
                <a:ext uri="{FF2B5EF4-FFF2-40B4-BE49-F238E27FC236}">
                  <a16:creationId xmlns:a16="http://schemas.microsoft.com/office/drawing/2014/main" id="{31F33379-1248-40EA-8AA6-5603504DB7CF}"/>
                </a:ext>
              </a:extLst>
            </p:cNvPr>
            <p:cNvSpPr/>
            <p:nvPr/>
          </p:nvSpPr>
          <p:spPr>
            <a:xfrm rot="2700000" flipH="1">
              <a:off x="5640519" y="1700076"/>
              <a:ext cx="498127" cy="84460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89" name="CuadroTexto 2">
              <a:extLst>
                <a:ext uri="{FF2B5EF4-FFF2-40B4-BE49-F238E27FC236}">
                  <a16:creationId xmlns:a16="http://schemas.microsoft.com/office/drawing/2014/main" id="{9B2E7151-75F6-4701-9387-E40A8E82B39A}"/>
                </a:ext>
              </a:extLst>
            </p:cNvPr>
            <p:cNvSpPr txBox="1"/>
            <p:nvPr/>
          </p:nvSpPr>
          <p:spPr>
            <a:xfrm rot="18903223">
              <a:off x="4165695" y="1611260"/>
              <a:ext cx="8354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Sends a user </a:t>
              </a:r>
              <a:r>
                <a:rPr lang="es-MX" sz="600" dirty="0" err="1"/>
                <a:t>request</a:t>
              </a:r>
              <a:endParaRPr lang="en-US" sz="600" dirty="0"/>
            </a:p>
          </p:txBody>
        </p:sp>
        <p:sp>
          <p:nvSpPr>
            <p:cNvPr id="90" name="CuadroTexto 44">
              <a:extLst>
                <a:ext uri="{FF2B5EF4-FFF2-40B4-BE49-F238E27FC236}">
                  <a16:creationId xmlns:a16="http://schemas.microsoft.com/office/drawing/2014/main" id="{5C096AFC-52FD-4751-A061-262C5BA55281}"/>
                </a:ext>
              </a:extLst>
            </p:cNvPr>
            <p:cNvSpPr txBox="1"/>
            <p:nvPr/>
          </p:nvSpPr>
          <p:spPr>
            <a:xfrm rot="2769669">
              <a:off x="5535984" y="1594180"/>
              <a:ext cx="7906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Request processing</a:t>
              </a:r>
              <a:endParaRPr lang="en-US" sz="600" dirty="0"/>
            </a:p>
          </p:txBody>
        </p:sp>
        <p:sp>
          <p:nvSpPr>
            <p:cNvPr id="91" name="CuadroTexto 47">
              <a:extLst>
                <a:ext uri="{FF2B5EF4-FFF2-40B4-BE49-F238E27FC236}">
                  <a16:creationId xmlns:a16="http://schemas.microsoft.com/office/drawing/2014/main" id="{01B3C83E-3D1A-4AF8-A897-5BE263B15FA8}"/>
                </a:ext>
              </a:extLst>
            </p:cNvPr>
            <p:cNvSpPr txBox="1"/>
            <p:nvPr/>
          </p:nvSpPr>
          <p:spPr>
            <a:xfrm>
              <a:off x="4852076" y="2215897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600" dirty="0"/>
                <a:t>Sent to be presented </a:t>
              </a:r>
            </a:p>
            <a:p>
              <a:pPr algn="ctr"/>
              <a:r>
                <a:rPr lang="es-MX" sz="600" dirty="0"/>
                <a:t>to the user</a:t>
              </a:r>
              <a:endParaRPr lang="en-US" sz="600" dirty="0"/>
            </a:p>
          </p:txBody>
        </p:sp>
        <p:sp>
          <p:nvSpPr>
            <p:cNvPr id="88" name="Arrow: Left 26">
              <a:extLst>
                <a:ext uri="{FF2B5EF4-FFF2-40B4-BE49-F238E27FC236}">
                  <a16:creationId xmlns:a16="http://schemas.microsoft.com/office/drawing/2014/main" id="{6FBB256D-2096-48DC-96CC-3858BDF0C160}"/>
                </a:ext>
              </a:extLst>
            </p:cNvPr>
            <p:cNvSpPr/>
            <p:nvPr/>
          </p:nvSpPr>
          <p:spPr>
            <a:xfrm>
              <a:off x="5003297" y="2132856"/>
              <a:ext cx="523077" cy="797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76DA7E4-0952-434A-BC28-00BB994A49A1}"/>
              </a:ext>
            </a:extLst>
          </p:cNvPr>
          <p:cNvGrpSpPr/>
          <p:nvPr/>
        </p:nvGrpSpPr>
        <p:grpSpPr>
          <a:xfrm>
            <a:off x="3719736" y="3014393"/>
            <a:ext cx="3209793" cy="1779392"/>
            <a:chOff x="4054137" y="1145552"/>
            <a:chExt cx="2620613" cy="1452772"/>
          </a:xfrm>
        </p:grpSpPr>
        <p:sp>
          <p:nvSpPr>
            <p:cNvPr id="175" name="27 Rectángulo redondeado">
              <a:extLst>
                <a:ext uri="{FF2B5EF4-FFF2-40B4-BE49-F238E27FC236}">
                  <a16:creationId xmlns:a16="http://schemas.microsoft.com/office/drawing/2014/main" id="{139B0D93-8457-4A74-AF5F-98B6E2E94442}"/>
                </a:ext>
              </a:extLst>
            </p:cNvPr>
            <p:cNvSpPr/>
            <p:nvPr/>
          </p:nvSpPr>
          <p:spPr>
            <a:xfrm>
              <a:off x="5629689" y="1959775"/>
              <a:ext cx="458143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76" name="3 Rectángulo redondeado">
              <a:extLst>
                <a:ext uri="{FF2B5EF4-FFF2-40B4-BE49-F238E27FC236}">
                  <a16:creationId xmlns:a16="http://schemas.microsoft.com/office/drawing/2014/main" id="{BA0B511E-4674-4976-BABD-7837B9B65E38}"/>
                </a:ext>
              </a:extLst>
            </p:cNvPr>
            <p:cNvSpPr/>
            <p:nvPr/>
          </p:nvSpPr>
          <p:spPr>
            <a:xfrm>
              <a:off x="5683607" y="2081749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SQL Query</a:t>
              </a:r>
            </a:p>
          </p:txBody>
        </p:sp>
        <p:sp>
          <p:nvSpPr>
            <p:cNvPr id="177" name="3 Rectángulo redondeado">
              <a:extLst>
                <a:ext uri="{FF2B5EF4-FFF2-40B4-BE49-F238E27FC236}">
                  <a16:creationId xmlns:a16="http://schemas.microsoft.com/office/drawing/2014/main" id="{6082E2BB-0885-4937-94AC-D08024E8F39E}"/>
                </a:ext>
              </a:extLst>
            </p:cNvPr>
            <p:cNvSpPr/>
            <p:nvPr/>
          </p:nvSpPr>
          <p:spPr>
            <a:xfrm>
              <a:off x="5712910" y="2293480"/>
              <a:ext cx="284085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78" name="27 Rectángulo redondeado">
              <a:extLst>
                <a:ext uri="{FF2B5EF4-FFF2-40B4-BE49-F238E27FC236}">
                  <a16:creationId xmlns:a16="http://schemas.microsoft.com/office/drawing/2014/main" id="{0D357F0C-43B1-4B9A-A7CD-FF3CCC8E33FB}"/>
                </a:ext>
              </a:extLst>
            </p:cNvPr>
            <p:cNvSpPr/>
            <p:nvPr/>
          </p:nvSpPr>
          <p:spPr>
            <a:xfrm>
              <a:off x="4054137" y="1959775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179" name="3 Rectángulo redondeado">
              <a:extLst>
                <a:ext uri="{FF2B5EF4-FFF2-40B4-BE49-F238E27FC236}">
                  <a16:creationId xmlns:a16="http://schemas.microsoft.com/office/drawing/2014/main" id="{5E98FD22-E44C-4AB3-822F-D99583E84D43}"/>
                </a:ext>
              </a:extLst>
            </p:cNvPr>
            <p:cNvSpPr/>
            <p:nvPr/>
          </p:nvSpPr>
          <p:spPr>
            <a:xfrm>
              <a:off x="4108055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Screens</a:t>
              </a:r>
            </a:p>
          </p:txBody>
        </p:sp>
        <p:sp>
          <p:nvSpPr>
            <p:cNvPr id="180" name="3 Rectángulo redondeado">
              <a:extLst>
                <a:ext uri="{FF2B5EF4-FFF2-40B4-BE49-F238E27FC236}">
                  <a16:creationId xmlns:a16="http://schemas.microsoft.com/office/drawing/2014/main" id="{0CA7703E-DB8B-4AD4-898D-478EDE42A346}"/>
                </a:ext>
              </a:extLst>
            </p:cNvPr>
            <p:cNvSpPr/>
            <p:nvPr/>
          </p:nvSpPr>
          <p:spPr>
            <a:xfrm>
              <a:off x="4489930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Citi Toolkit</a:t>
              </a:r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</p:txBody>
        </p:sp>
        <p:sp>
          <p:nvSpPr>
            <p:cNvPr id="181" name="3 Rectángulo redondeado">
              <a:extLst>
                <a:ext uri="{FF2B5EF4-FFF2-40B4-BE49-F238E27FC236}">
                  <a16:creationId xmlns:a16="http://schemas.microsoft.com/office/drawing/2014/main" id="{30441353-FD28-4C4E-8B08-0750FAE6F059}"/>
                </a:ext>
              </a:extLst>
            </p:cNvPr>
            <p:cNvSpPr/>
            <p:nvPr/>
          </p:nvSpPr>
          <p:spPr>
            <a:xfrm>
              <a:off x="4136991" y="2287798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82" name="3 Rectángulo redondeado">
              <a:extLst>
                <a:ext uri="{FF2B5EF4-FFF2-40B4-BE49-F238E27FC236}">
                  <a16:creationId xmlns:a16="http://schemas.microsoft.com/office/drawing/2014/main" id="{CC153F35-6299-49C2-8FE3-1074E10E7202}"/>
                </a:ext>
              </a:extLst>
            </p:cNvPr>
            <p:cNvSpPr/>
            <p:nvPr/>
          </p:nvSpPr>
          <p:spPr>
            <a:xfrm>
              <a:off x="4522196" y="2308232"/>
              <a:ext cx="284116" cy="212650"/>
            </a:xfrm>
            <a:prstGeom prst="roundRect">
              <a:avLst>
                <a:gd name="adj" fmla="val 2368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PG Toolkit</a:t>
              </a:r>
            </a:p>
          </p:txBody>
        </p:sp>
        <p:sp>
          <p:nvSpPr>
            <p:cNvPr id="183" name="27 Rectángulo redondeado">
              <a:extLst>
                <a:ext uri="{FF2B5EF4-FFF2-40B4-BE49-F238E27FC236}">
                  <a16:creationId xmlns:a16="http://schemas.microsoft.com/office/drawing/2014/main" id="{9832BBCC-8527-46AF-96B2-9F01A243D9A5}"/>
                </a:ext>
              </a:extLst>
            </p:cNvPr>
            <p:cNvSpPr/>
            <p:nvPr/>
          </p:nvSpPr>
          <p:spPr>
            <a:xfrm>
              <a:off x="4841913" y="1145552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84" name="3 Rectángulo redondeado">
              <a:extLst>
                <a:ext uri="{FF2B5EF4-FFF2-40B4-BE49-F238E27FC236}">
                  <a16:creationId xmlns:a16="http://schemas.microsoft.com/office/drawing/2014/main" id="{F422F486-F6F7-4160-B733-DB0C577F158B}"/>
                </a:ext>
              </a:extLst>
            </p:cNvPr>
            <p:cNvSpPr/>
            <p:nvPr/>
          </p:nvSpPr>
          <p:spPr>
            <a:xfrm>
              <a:off x="4895831" y="1267526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Event Management</a:t>
              </a:r>
            </a:p>
          </p:txBody>
        </p:sp>
        <p:sp>
          <p:nvSpPr>
            <p:cNvPr id="185" name="3 Rectángulo redondeado">
              <a:extLst>
                <a:ext uri="{FF2B5EF4-FFF2-40B4-BE49-F238E27FC236}">
                  <a16:creationId xmlns:a16="http://schemas.microsoft.com/office/drawing/2014/main" id="{76A19ACE-A315-4188-AD28-A5C2AD10FDBC}"/>
                </a:ext>
              </a:extLst>
            </p:cNvPr>
            <p:cNvSpPr/>
            <p:nvPr/>
          </p:nvSpPr>
          <p:spPr>
            <a:xfrm>
              <a:off x="5277706" y="1267526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MQ Persistence</a:t>
              </a:r>
            </a:p>
          </p:txBody>
        </p:sp>
        <p:sp>
          <p:nvSpPr>
            <p:cNvPr id="186" name="3 Rectángulo redondeado">
              <a:extLst>
                <a:ext uri="{FF2B5EF4-FFF2-40B4-BE49-F238E27FC236}">
                  <a16:creationId xmlns:a16="http://schemas.microsoft.com/office/drawing/2014/main" id="{D2631270-08BD-4B43-8079-501496C031F8}"/>
                </a:ext>
              </a:extLst>
            </p:cNvPr>
            <p:cNvSpPr/>
            <p:nvPr/>
          </p:nvSpPr>
          <p:spPr>
            <a:xfrm>
              <a:off x="4928114" y="1498837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187" name="3 Rectángulo redondeado">
              <a:extLst>
                <a:ext uri="{FF2B5EF4-FFF2-40B4-BE49-F238E27FC236}">
                  <a16:creationId xmlns:a16="http://schemas.microsoft.com/office/drawing/2014/main" id="{590626BA-D587-441C-B21C-35CAA3C2DA05}"/>
                </a:ext>
              </a:extLst>
            </p:cNvPr>
            <p:cNvSpPr/>
            <p:nvPr/>
          </p:nvSpPr>
          <p:spPr>
            <a:xfrm>
              <a:off x="5277706" y="1515694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WS </a:t>
              </a:r>
              <a:r>
                <a:rPr lang="en-US" sz="500" b="1" dirty="0" err="1"/>
                <a:t>Persistance</a:t>
              </a:r>
              <a:endParaRPr lang="en-US" sz="500" b="1" dirty="0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81BC332B-4037-4558-89D1-E372B8B8F5F1}"/>
                </a:ext>
              </a:extLst>
            </p:cNvPr>
            <p:cNvSpPr/>
            <p:nvPr/>
          </p:nvSpPr>
          <p:spPr>
            <a:xfrm rot="8140809">
              <a:off x="4398298" y="1723296"/>
              <a:ext cx="462993" cy="73739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189" name="Arrow: Left 188">
              <a:extLst>
                <a:ext uri="{FF2B5EF4-FFF2-40B4-BE49-F238E27FC236}">
                  <a16:creationId xmlns:a16="http://schemas.microsoft.com/office/drawing/2014/main" id="{02EADD98-EF36-4097-AC3B-F352FE8730E0}"/>
                </a:ext>
              </a:extLst>
            </p:cNvPr>
            <p:cNvSpPr/>
            <p:nvPr/>
          </p:nvSpPr>
          <p:spPr>
            <a:xfrm rot="2700000" flipH="1">
              <a:off x="5640519" y="1700076"/>
              <a:ext cx="498127" cy="84460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190" name="CuadroTexto 2">
              <a:extLst>
                <a:ext uri="{FF2B5EF4-FFF2-40B4-BE49-F238E27FC236}">
                  <a16:creationId xmlns:a16="http://schemas.microsoft.com/office/drawing/2014/main" id="{F6321816-3067-4F8E-AFC6-072E78C3A120}"/>
                </a:ext>
              </a:extLst>
            </p:cNvPr>
            <p:cNvSpPr txBox="1"/>
            <p:nvPr/>
          </p:nvSpPr>
          <p:spPr>
            <a:xfrm rot="18903223">
              <a:off x="4165695" y="1611260"/>
              <a:ext cx="8354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Sends a user </a:t>
              </a:r>
              <a:r>
                <a:rPr lang="es-MX" sz="600" dirty="0" err="1"/>
                <a:t>request</a:t>
              </a:r>
              <a:endParaRPr lang="en-US" sz="600" dirty="0"/>
            </a:p>
          </p:txBody>
        </p:sp>
        <p:sp>
          <p:nvSpPr>
            <p:cNvPr id="191" name="CuadroTexto 44">
              <a:extLst>
                <a:ext uri="{FF2B5EF4-FFF2-40B4-BE49-F238E27FC236}">
                  <a16:creationId xmlns:a16="http://schemas.microsoft.com/office/drawing/2014/main" id="{5C30C975-2459-46A6-8F3B-A786D63838BB}"/>
                </a:ext>
              </a:extLst>
            </p:cNvPr>
            <p:cNvSpPr txBox="1"/>
            <p:nvPr/>
          </p:nvSpPr>
          <p:spPr>
            <a:xfrm rot="2769669">
              <a:off x="5535984" y="1594180"/>
              <a:ext cx="7906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Request processing</a:t>
              </a:r>
              <a:endParaRPr lang="en-US" sz="600" dirty="0"/>
            </a:p>
          </p:txBody>
        </p:sp>
        <p:sp>
          <p:nvSpPr>
            <p:cNvPr id="192" name="CuadroTexto 47">
              <a:extLst>
                <a:ext uri="{FF2B5EF4-FFF2-40B4-BE49-F238E27FC236}">
                  <a16:creationId xmlns:a16="http://schemas.microsoft.com/office/drawing/2014/main" id="{2BCF0776-8193-4D99-B66E-7EAEA12BDEB2}"/>
                </a:ext>
              </a:extLst>
            </p:cNvPr>
            <p:cNvSpPr txBox="1"/>
            <p:nvPr/>
          </p:nvSpPr>
          <p:spPr>
            <a:xfrm>
              <a:off x="4852076" y="2215897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600" dirty="0"/>
                <a:t>Sent to be presented </a:t>
              </a:r>
            </a:p>
            <a:p>
              <a:pPr algn="ctr"/>
              <a:r>
                <a:rPr lang="es-MX" sz="600" dirty="0"/>
                <a:t>to the user</a:t>
              </a:r>
              <a:endParaRPr lang="en-US" sz="600" dirty="0"/>
            </a:p>
          </p:txBody>
        </p:sp>
        <p:pic>
          <p:nvPicPr>
            <p:cNvPr id="193" name="Picture 8" descr="C:\omar.diaz\assets\server_db.png">
              <a:extLst>
                <a:ext uri="{FF2B5EF4-FFF2-40B4-BE49-F238E27FC236}">
                  <a16:creationId xmlns:a16="http://schemas.microsoft.com/office/drawing/2014/main" id="{C4787347-AD6D-4D21-884F-16F2FA601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348" y="2139427"/>
              <a:ext cx="286072" cy="28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627084C-93F2-41DF-8BE0-B51E6720EBF4}"/>
                </a:ext>
              </a:extLst>
            </p:cNvPr>
            <p:cNvSpPr txBox="1"/>
            <p:nvPr/>
          </p:nvSpPr>
          <p:spPr>
            <a:xfrm>
              <a:off x="6240016" y="2414134"/>
              <a:ext cx="43473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500" b="1" dirty="0"/>
                <a:t>Database</a:t>
              </a:r>
            </a:p>
          </p:txBody>
        </p:sp>
        <p:cxnSp>
          <p:nvCxnSpPr>
            <p:cNvPr id="195" name="Conector recto de flecha 4">
              <a:extLst>
                <a:ext uri="{FF2B5EF4-FFF2-40B4-BE49-F238E27FC236}">
                  <a16:creationId xmlns:a16="http://schemas.microsoft.com/office/drawing/2014/main" id="{0B7307DF-EC64-4958-A550-5A8EC82E0264}"/>
                </a:ext>
              </a:extLst>
            </p:cNvPr>
            <p:cNvCxnSpPr>
              <a:cxnSpLocks/>
              <a:stCxn id="175" idx="3"/>
              <a:endCxn id="193" idx="1"/>
            </p:cNvCxnSpPr>
            <p:nvPr/>
          </p:nvCxnSpPr>
          <p:spPr>
            <a:xfrm>
              <a:off x="6087832" y="2279050"/>
              <a:ext cx="226516" cy="341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Arrow: Left 26">
              <a:extLst>
                <a:ext uri="{FF2B5EF4-FFF2-40B4-BE49-F238E27FC236}">
                  <a16:creationId xmlns:a16="http://schemas.microsoft.com/office/drawing/2014/main" id="{71032C0C-B42E-4CEF-A68A-78F08E906C25}"/>
                </a:ext>
              </a:extLst>
            </p:cNvPr>
            <p:cNvSpPr/>
            <p:nvPr/>
          </p:nvSpPr>
          <p:spPr>
            <a:xfrm>
              <a:off x="5003297" y="2132856"/>
              <a:ext cx="523077" cy="797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F65F918-A89B-4CA7-B0B2-8E73BADB6CB0}"/>
              </a:ext>
            </a:extLst>
          </p:cNvPr>
          <p:cNvGrpSpPr/>
          <p:nvPr/>
        </p:nvGrpSpPr>
        <p:grpSpPr>
          <a:xfrm>
            <a:off x="3719736" y="4915568"/>
            <a:ext cx="3209793" cy="1779392"/>
            <a:chOff x="4054137" y="1145552"/>
            <a:chExt cx="2620613" cy="1452772"/>
          </a:xfrm>
        </p:grpSpPr>
        <p:sp>
          <p:nvSpPr>
            <p:cNvPr id="198" name="27 Rectángulo redondeado">
              <a:extLst>
                <a:ext uri="{FF2B5EF4-FFF2-40B4-BE49-F238E27FC236}">
                  <a16:creationId xmlns:a16="http://schemas.microsoft.com/office/drawing/2014/main" id="{81E3BDE7-E3BB-4D9F-9E3D-A24D2A243D95}"/>
                </a:ext>
              </a:extLst>
            </p:cNvPr>
            <p:cNvSpPr/>
            <p:nvPr/>
          </p:nvSpPr>
          <p:spPr>
            <a:xfrm>
              <a:off x="5629689" y="1959775"/>
              <a:ext cx="458143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99" name="3 Rectángulo redondeado">
              <a:extLst>
                <a:ext uri="{FF2B5EF4-FFF2-40B4-BE49-F238E27FC236}">
                  <a16:creationId xmlns:a16="http://schemas.microsoft.com/office/drawing/2014/main" id="{93E1DB67-225F-4AE4-BA96-BE7D5C116914}"/>
                </a:ext>
              </a:extLst>
            </p:cNvPr>
            <p:cNvSpPr/>
            <p:nvPr/>
          </p:nvSpPr>
          <p:spPr>
            <a:xfrm>
              <a:off x="5683607" y="2081749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SQL Query</a:t>
              </a:r>
            </a:p>
          </p:txBody>
        </p:sp>
        <p:sp>
          <p:nvSpPr>
            <p:cNvPr id="200" name="3 Rectángulo redondeado">
              <a:extLst>
                <a:ext uri="{FF2B5EF4-FFF2-40B4-BE49-F238E27FC236}">
                  <a16:creationId xmlns:a16="http://schemas.microsoft.com/office/drawing/2014/main" id="{D297FBFA-956D-4DF1-843C-6FCFB7BE45F8}"/>
                </a:ext>
              </a:extLst>
            </p:cNvPr>
            <p:cNvSpPr/>
            <p:nvPr/>
          </p:nvSpPr>
          <p:spPr>
            <a:xfrm>
              <a:off x="5712910" y="2293480"/>
              <a:ext cx="284085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201" name="27 Rectángulo redondeado">
              <a:extLst>
                <a:ext uri="{FF2B5EF4-FFF2-40B4-BE49-F238E27FC236}">
                  <a16:creationId xmlns:a16="http://schemas.microsoft.com/office/drawing/2014/main" id="{3E0378E1-1A91-4CCA-B17E-80A83184BA9C}"/>
                </a:ext>
              </a:extLst>
            </p:cNvPr>
            <p:cNvSpPr/>
            <p:nvPr/>
          </p:nvSpPr>
          <p:spPr>
            <a:xfrm>
              <a:off x="4054137" y="1959775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202" name="3 Rectángulo redondeado">
              <a:extLst>
                <a:ext uri="{FF2B5EF4-FFF2-40B4-BE49-F238E27FC236}">
                  <a16:creationId xmlns:a16="http://schemas.microsoft.com/office/drawing/2014/main" id="{1CC02B11-0C20-4216-ADF6-083584599DA7}"/>
                </a:ext>
              </a:extLst>
            </p:cNvPr>
            <p:cNvSpPr/>
            <p:nvPr/>
          </p:nvSpPr>
          <p:spPr>
            <a:xfrm>
              <a:off x="4108055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Screens</a:t>
              </a:r>
            </a:p>
          </p:txBody>
        </p:sp>
        <p:sp>
          <p:nvSpPr>
            <p:cNvPr id="203" name="3 Rectángulo redondeado">
              <a:extLst>
                <a:ext uri="{FF2B5EF4-FFF2-40B4-BE49-F238E27FC236}">
                  <a16:creationId xmlns:a16="http://schemas.microsoft.com/office/drawing/2014/main" id="{21A26BC0-786B-4032-9BE4-374944066A32}"/>
                </a:ext>
              </a:extLst>
            </p:cNvPr>
            <p:cNvSpPr/>
            <p:nvPr/>
          </p:nvSpPr>
          <p:spPr>
            <a:xfrm>
              <a:off x="4489930" y="2081750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Citi Toolkit</a:t>
              </a:r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  <a:p>
              <a:pPr algn="ctr"/>
              <a:endParaRPr lang="en-US" sz="500" b="1" dirty="0"/>
            </a:p>
          </p:txBody>
        </p:sp>
        <p:sp>
          <p:nvSpPr>
            <p:cNvPr id="204" name="3 Rectángulo redondeado">
              <a:extLst>
                <a:ext uri="{FF2B5EF4-FFF2-40B4-BE49-F238E27FC236}">
                  <a16:creationId xmlns:a16="http://schemas.microsoft.com/office/drawing/2014/main" id="{7DCE4CB8-8823-43E1-939E-5B61E52E17D9}"/>
                </a:ext>
              </a:extLst>
            </p:cNvPr>
            <p:cNvSpPr/>
            <p:nvPr/>
          </p:nvSpPr>
          <p:spPr>
            <a:xfrm>
              <a:off x="4136991" y="2287798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205" name="3 Rectángulo redondeado">
              <a:extLst>
                <a:ext uri="{FF2B5EF4-FFF2-40B4-BE49-F238E27FC236}">
                  <a16:creationId xmlns:a16="http://schemas.microsoft.com/office/drawing/2014/main" id="{FEE20C7D-09DD-4946-8FD1-9E5E6F5C3F79}"/>
                </a:ext>
              </a:extLst>
            </p:cNvPr>
            <p:cNvSpPr/>
            <p:nvPr/>
          </p:nvSpPr>
          <p:spPr>
            <a:xfrm>
              <a:off x="4522196" y="2308232"/>
              <a:ext cx="284116" cy="212650"/>
            </a:xfrm>
            <a:prstGeom prst="roundRect">
              <a:avLst>
                <a:gd name="adj" fmla="val 2368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PG Toolkit</a:t>
              </a:r>
            </a:p>
          </p:txBody>
        </p:sp>
        <p:sp>
          <p:nvSpPr>
            <p:cNvPr id="206" name="27 Rectángulo redondeado">
              <a:extLst>
                <a:ext uri="{FF2B5EF4-FFF2-40B4-BE49-F238E27FC236}">
                  <a16:creationId xmlns:a16="http://schemas.microsoft.com/office/drawing/2014/main" id="{562865FC-4292-4763-B37B-CF5159A8D8E6}"/>
                </a:ext>
              </a:extLst>
            </p:cNvPr>
            <p:cNvSpPr/>
            <p:nvPr/>
          </p:nvSpPr>
          <p:spPr>
            <a:xfrm>
              <a:off x="4841913" y="1145552"/>
              <a:ext cx="830621" cy="638549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500" b="1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7" name="3 Rectángulo redondeado">
              <a:extLst>
                <a:ext uri="{FF2B5EF4-FFF2-40B4-BE49-F238E27FC236}">
                  <a16:creationId xmlns:a16="http://schemas.microsoft.com/office/drawing/2014/main" id="{D30239AF-C752-4B1A-B470-5D3FD88E3102}"/>
                </a:ext>
              </a:extLst>
            </p:cNvPr>
            <p:cNvSpPr/>
            <p:nvPr/>
          </p:nvSpPr>
          <p:spPr>
            <a:xfrm>
              <a:off x="4895831" y="1267526"/>
              <a:ext cx="348649" cy="467688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500" b="1" dirty="0"/>
                <a:t>Event Management</a:t>
              </a:r>
            </a:p>
          </p:txBody>
        </p:sp>
        <p:sp>
          <p:nvSpPr>
            <p:cNvPr id="208" name="3 Rectángulo redondeado">
              <a:extLst>
                <a:ext uri="{FF2B5EF4-FFF2-40B4-BE49-F238E27FC236}">
                  <a16:creationId xmlns:a16="http://schemas.microsoft.com/office/drawing/2014/main" id="{E64424F7-FDF7-4BD5-A0D8-12913C9A4E72}"/>
                </a:ext>
              </a:extLst>
            </p:cNvPr>
            <p:cNvSpPr/>
            <p:nvPr/>
          </p:nvSpPr>
          <p:spPr>
            <a:xfrm>
              <a:off x="5277706" y="1267526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MQ Persistence</a:t>
              </a:r>
            </a:p>
          </p:txBody>
        </p:sp>
        <p:sp>
          <p:nvSpPr>
            <p:cNvPr id="209" name="3 Rectángulo redondeado">
              <a:extLst>
                <a:ext uri="{FF2B5EF4-FFF2-40B4-BE49-F238E27FC236}">
                  <a16:creationId xmlns:a16="http://schemas.microsoft.com/office/drawing/2014/main" id="{76E30DBB-EA4F-49E1-B4A0-60E2F58565A9}"/>
                </a:ext>
              </a:extLst>
            </p:cNvPr>
            <p:cNvSpPr/>
            <p:nvPr/>
          </p:nvSpPr>
          <p:spPr>
            <a:xfrm>
              <a:off x="4928114" y="1498837"/>
              <a:ext cx="284084" cy="7516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210" name="3 Rectángulo redondeado">
              <a:extLst>
                <a:ext uri="{FF2B5EF4-FFF2-40B4-BE49-F238E27FC236}">
                  <a16:creationId xmlns:a16="http://schemas.microsoft.com/office/drawing/2014/main" id="{EA83D02A-9740-4701-BCE4-295AEBAEB6C4}"/>
                </a:ext>
              </a:extLst>
            </p:cNvPr>
            <p:cNvSpPr/>
            <p:nvPr/>
          </p:nvSpPr>
          <p:spPr>
            <a:xfrm>
              <a:off x="5277706" y="1515694"/>
              <a:ext cx="348649" cy="219520"/>
            </a:xfrm>
            <a:prstGeom prst="roundRect">
              <a:avLst>
                <a:gd name="adj" fmla="val 2368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500" b="1" dirty="0"/>
                <a:t>WS </a:t>
              </a:r>
              <a:r>
                <a:rPr lang="en-US" sz="500" b="1" dirty="0" err="1"/>
                <a:t>Persistance</a:t>
              </a:r>
              <a:endParaRPr lang="en-US" sz="500" b="1" dirty="0"/>
            </a:p>
          </p:txBody>
        </p:sp>
        <p:sp>
          <p:nvSpPr>
            <p:cNvPr id="211" name="Arrow: Left 210">
              <a:extLst>
                <a:ext uri="{FF2B5EF4-FFF2-40B4-BE49-F238E27FC236}">
                  <a16:creationId xmlns:a16="http://schemas.microsoft.com/office/drawing/2014/main" id="{1A9A775A-50ED-468E-926F-4A59DC1E794D}"/>
                </a:ext>
              </a:extLst>
            </p:cNvPr>
            <p:cNvSpPr/>
            <p:nvPr/>
          </p:nvSpPr>
          <p:spPr>
            <a:xfrm rot="8140809">
              <a:off x="4398298" y="1723296"/>
              <a:ext cx="462993" cy="73739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212" name="Arrow: Left 211">
              <a:extLst>
                <a:ext uri="{FF2B5EF4-FFF2-40B4-BE49-F238E27FC236}">
                  <a16:creationId xmlns:a16="http://schemas.microsoft.com/office/drawing/2014/main" id="{C03AEA2F-1465-4A58-9B90-67E676ACE401}"/>
                </a:ext>
              </a:extLst>
            </p:cNvPr>
            <p:cNvSpPr/>
            <p:nvPr/>
          </p:nvSpPr>
          <p:spPr>
            <a:xfrm rot="2700000" flipH="1">
              <a:off x="5640519" y="1700076"/>
              <a:ext cx="498127" cy="84460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213" name="CuadroTexto 2">
              <a:extLst>
                <a:ext uri="{FF2B5EF4-FFF2-40B4-BE49-F238E27FC236}">
                  <a16:creationId xmlns:a16="http://schemas.microsoft.com/office/drawing/2014/main" id="{D1B48959-2C31-4CE7-B09E-546EF8150367}"/>
                </a:ext>
              </a:extLst>
            </p:cNvPr>
            <p:cNvSpPr txBox="1"/>
            <p:nvPr/>
          </p:nvSpPr>
          <p:spPr>
            <a:xfrm rot="18903223">
              <a:off x="4165695" y="1611260"/>
              <a:ext cx="8354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Sends a user </a:t>
              </a:r>
              <a:r>
                <a:rPr lang="es-MX" sz="600" dirty="0" err="1"/>
                <a:t>request</a:t>
              </a:r>
              <a:endParaRPr lang="en-US" sz="600" dirty="0"/>
            </a:p>
          </p:txBody>
        </p:sp>
        <p:sp>
          <p:nvSpPr>
            <p:cNvPr id="214" name="CuadroTexto 44">
              <a:extLst>
                <a:ext uri="{FF2B5EF4-FFF2-40B4-BE49-F238E27FC236}">
                  <a16:creationId xmlns:a16="http://schemas.microsoft.com/office/drawing/2014/main" id="{6D3CB0C3-F307-48D0-AD7E-6D87180E07D6}"/>
                </a:ext>
              </a:extLst>
            </p:cNvPr>
            <p:cNvSpPr txBox="1"/>
            <p:nvPr/>
          </p:nvSpPr>
          <p:spPr>
            <a:xfrm rot="2769669">
              <a:off x="5535984" y="1594180"/>
              <a:ext cx="7906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Request processing</a:t>
              </a:r>
              <a:endParaRPr lang="en-US" sz="600" dirty="0"/>
            </a:p>
          </p:txBody>
        </p:sp>
        <p:sp>
          <p:nvSpPr>
            <p:cNvPr id="215" name="CuadroTexto 47">
              <a:extLst>
                <a:ext uri="{FF2B5EF4-FFF2-40B4-BE49-F238E27FC236}">
                  <a16:creationId xmlns:a16="http://schemas.microsoft.com/office/drawing/2014/main" id="{24C7016A-BE6C-4A8D-95F4-7D02D477BB58}"/>
                </a:ext>
              </a:extLst>
            </p:cNvPr>
            <p:cNvSpPr txBox="1"/>
            <p:nvPr/>
          </p:nvSpPr>
          <p:spPr>
            <a:xfrm>
              <a:off x="4852076" y="2215897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600" dirty="0"/>
                <a:t>Sent to be presented </a:t>
              </a:r>
            </a:p>
            <a:p>
              <a:pPr algn="ctr"/>
              <a:r>
                <a:rPr lang="es-MX" sz="600" dirty="0"/>
                <a:t>to the user</a:t>
              </a:r>
              <a:endParaRPr lang="en-US" sz="600" dirty="0"/>
            </a:p>
          </p:txBody>
        </p:sp>
        <p:pic>
          <p:nvPicPr>
            <p:cNvPr id="216" name="Picture 8" descr="C:\omar.diaz\assets\server_db.png">
              <a:extLst>
                <a:ext uri="{FF2B5EF4-FFF2-40B4-BE49-F238E27FC236}">
                  <a16:creationId xmlns:a16="http://schemas.microsoft.com/office/drawing/2014/main" id="{E72B8795-7E57-45E8-AEA3-7CE8BD3F1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348" y="2139427"/>
              <a:ext cx="286072" cy="28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9093224-D669-4E9D-91D2-58A279972D65}"/>
                </a:ext>
              </a:extLst>
            </p:cNvPr>
            <p:cNvSpPr txBox="1"/>
            <p:nvPr/>
          </p:nvSpPr>
          <p:spPr>
            <a:xfrm>
              <a:off x="6240016" y="2414134"/>
              <a:ext cx="43473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500" b="1" dirty="0"/>
                <a:t>Database</a:t>
              </a:r>
            </a:p>
          </p:txBody>
        </p:sp>
        <p:cxnSp>
          <p:nvCxnSpPr>
            <p:cNvPr id="218" name="Conector recto de flecha 4">
              <a:extLst>
                <a:ext uri="{FF2B5EF4-FFF2-40B4-BE49-F238E27FC236}">
                  <a16:creationId xmlns:a16="http://schemas.microsoft.com/office/drawing/2014/main" id="{8A778011-9548-425C-9886-89125F82846A}"/>
                </a:ext>
              </a:extLst>
            </p:cNvPr>
            <p:cNvCxnSpPr>
              <a:cxnSpLocks/>
              <a:stCxn id="198" idx="3"/>
              <a:endCxn id="216" idx="1"/>
            </p:cNvCxnSpPr>
            <p:nvPr/>
          </p:nvCxnSpPr>
          <p:spPr>
            <a:xfrm>
              <a:off x="6087832" y="2279050"/>
              <a:ext cx="226516" cy="341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Arrow: Left 26">
              <a:extLst>
                <a:ext uri="{FF2B5EF4-FFF2-40B4-BE49-F238E27FC236}">
                  <a16:creationId xmlns:a16="http://schemas.microsoft.com/office/drawing/2014/main" id="{5DFA6389-0300-4370-9CD7-249D33039258}"/>
                </a:ext>
              </a:extLst>
            </p:cNvPr>
            <p:cNvSpPr/>
            <p:nvPr/>
          </p:nvSpPr>
          <p:spPr>
            <a:xfrm>
              <a:off x="5003297" y="2132856"/>
              <a:ext cx="523077" cy="797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FA9EDE2-6616-4981-A91F-1D4B84B10662}"/>
              </a:ext>
            </a:extLst>
          </p:cNvPr>
          <p:cNvGrpSpPr/>
          <p:nvPr/>
        </p:nvGrpSpPr>
        <p:grpSpPr>
          <a:xfrm>
            <a:off x="7227760" y="2875068"/>
            <a:ext cx="2315692" cy="1780212"/>
            <a:chOff x="6384032" y="3953044"/>
            <a:chExt cx="2315692" cy="1780212"/>
          </a:xfrm>
        </p:grpSpPr>
        <p:sp>
          <p:nvSpPr>
            <p:cNvPr id="221" name="27 Rectángulo redondeado">
              <a:extLst>
                <a:ext uri="{FF2B5EF4-FFF2-40B4-BE49-F238E27FC236}">
                  <a16:creationId xmlns:a16="http://schemas.microsoft.com/office/drawing/2014/main" id="{BAFE4D9C-FE9B-4687-90F3-57EE73FBFFB9}"/>
                </a:ext>
              </a:extLst>
            </p:cNvPr>
            <p:cNvSpPr/>
            <p:nvPr/>
          </p:nvSpPr>
          <p:spPr>
            <a:xfrm>
              <a:off x="6384032" y="3953044"/>
              <a:ext cx="2315692" cy="1780212"/>
            </a:xfrm>
            <a:prstGeom prst="roundRect">
              <a:avLst>
                <a:gd name="adj" fmla="val 4625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22" name="3 Rectángulo redondeado">
              <a:extLst>
                <a:ext uri="{FF2B5EF4-FFF2-40B4-BE49-F238E27FC236}">
                  <a16:creationId xmlns:a16="http://schemas.microsoft.com/office/drawing/2014/main" id="{823362D5-7CB8-426E-B1A9-453DEA988ABB}"/>
                </a:ext>
              </a:extLst>
            </p:cNvPr>
            <p:cNvSpPr/>
            <p:nvPr/>
          </p:nvSpPr>
          <p:spPr>
            <a:xfrm>
              <a:off x="6534351" y="4293096"/>
              <a:ext cx="972000" cy="1303869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sz="900" b="1" dirty="0"/>
                <a:t>SQL Query</a:t>
              </a:r>
            </a:p>
          </p:txBody>
        </p:sp>
        <p:sp>
          <p:nvSpPr>
            <p:cNvPr id="223" name="3 Rectángulo redondeado">
              <a:extLst>
                <a:ext uri="{FF2B5EF4-FFF2-40B4-BE49-F238E27FC236}">
                  <a16:creationId xmlns:a16="http://schemas.microsoft.com/office/drawing/2014/main" id="{2C4CB467-3156-442F-8ED7-D8F48476F555}"/>
                </a:ext>
              </a:extLst>
            </p:cNvPr>
            <p:cNvSpPr/>
            <p:nvPr/>
          </p:nvSpPr>
          <p:spPr>
            <a:xfrm>
              <a:off x="7598981" y="4293096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DB Persistence</a:t>
              </a:r>
            </a:p>
          </p:txBody>
        </p:sp>
        <p:sp>
          <p:nvSpPr>
            <p:cNvPr id="224" name="3 Rectángulo redondeado">
              <a:extLst>
                <a:ext uri="{FF2B5EF4-FFF2-40B4-BE49-F238E27FC236}">
                  <a16:creationId xmlns:a16="http://schemas.microsoft.com/office/drawing/2014/main" id="{05962A44-8D5A-4EAB-98DF-0B5CFD467039}"/>
                </a:ext>
              </a:extLst>
            </p:cNvPr>
            <p:cNvSpPr/>
            <p:nvPr/>
          </p:nvSpPr>
          <p:spPr>
            <a:xfrm>
              <a:off x="6616046" y="4563825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ERS</a:t>
              </a:r>
            </a:p>
          </p:txBody>
        </p:sp>
        <p:sp>
          <p:nvSpPr>
            <p:cNvPr id="225" name="3 Rectángulo redondeado">
              <a:extLst>
                <a:ext uri="{FF2B5EF4-FFF2-40B4-BE49-F238E27FC236}">
                  <a16:creationId xmlns:a16="http://schemas.microsoft.com/office/drawing/2014/main" id="{7A042A59-E8E2-4DB9-8AE4-54A5832B2868}"/>
                </a:ext>
              </a:extLst>
            </p:cNvPr>
            <p:cNvSpPr/>
            <p:nvPr/>
          </p:nvSpPr>
          <p:spPr>
            <a:xfrm>
              <a:off x="6616046" y="4798523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SPID</a:t>
              </a:r>
            </a:p>
          </p:txBody>
        </p:sp>
        <p:sp>
          <p:nvSpPr>
            <p:cNvPr id="226" name="3 Rectángulo redondeado">
              <a:extLst>
                <a:ext uri="{FF2B5EF4-FFF2-40B4-BE49-F238E27FC236}">
                  <a16:creationId xmlns:a16="http://schemas.microsoft.com/office/drawing/2014/main" id="{6348DAC7-A6CB-4730-A3A9-099574B32A65}"/>
                </a:ext>
              </a:extLst>
            </p:cNvPr>
            <p:cNvSpPr/>
            <p:nvPr/>
          </p:nvSpPr>
          <p:spPr>
            <a:xfrm>
              <a:off x="6616046" y="5033222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SPEI</a:t>
              </a:r>
            </a:p>
          </p:txBody>
        </p:sp>
        <p:sp>
          <p:nvSpPr>
            <p:cNvPr id="227" name="3 Rectángulo redondeado">
              <a:extLst>
                <a:ext uri="{FF2B5EF4-FFF2-40B4-BE49-F238E27FC236}">
                  <a16:creationId xmlns:a16="http://schemas.microsoft.com/office/drawing/2014/main" id="{AD89967E-6248-474B-B5AB-00A4220B0F34}"/>
                </a:ext>
              </a:extLst>
            </p:cNvPr>
            <p:cNvSpPr/>
            <p:nvPr/>
          </p:nvSpPr>
          <p:spPr>
            <a:xfrm>
              <a:off x="6616046" y="5267920"/>
              <a:ext cx="792000" cy="209557"/>
            </a:xfrm>
            <a:prstGeom prst="roundRect">
              <a:avLst>
                <a:gd name="adj" fmla="val 7276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Portabilidad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3 Rectángulo redondeado">
              <a:extLst>
                <a:ext uri="{FF2B5EF4-FFF2-40B4-BE49-F238E27FC236}">
                  <a16:creationId xmlns:a16="http://schemas.microsoft.com/office/drawing/2014/main" id="{796D6BF2-7534-432D-A3A1-8509E2CE866F}"/>
                </a:ext>
              </a:extLst>
            </p:cNvPr>
            <p:cNvSpPr/>
            <p:nvPr/>
          </p:nvSpPr>
          <p:spPr>
            <a:xfrm>
              <a:off x="7598981" y="4984965"/>
              <a:ext cx="972000" cy="612000"/>
            </a:xfrm>
            <a:prstGeom prst="roundRect">
              <a:avLst>
                <a:gd name="adj" fmla="val 2368"/>
              </a:avLst>
            </a:prstGeom>
            <a:solidFill>
              <a:srgbClr val="00B050"/>
            </a:solidFill>
            <a:ln w="31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b="1" dirty="0"/>
                <a:t>Data Processor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FEC50297-385F-4DAF-822B-D7DF650BE861}"/>
                </a:ext>
              </a:extLst>
            </p:cNvPr>
            <p:cNvGrpSpPr/>
            <p:nvPr/>
          </p:nvGrpSpPr>
          <p:grpSpPr>
            <a:xfrm>
              <a:off x="7506351" y="5263945"/>
              <a:ext cx="92630" cy="54040"/>
              <a:chOff x="7506351" y="5247168"/>
              <a:chExt cx="92630" cy="54040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9340AA5B-48FE-4D11-A334-BE9EBE799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51" y="524716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D8D43E50-7C49-4295-988B-BED928424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6351" y="5301208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F4CBE25-8AA7-4604-86B1-7B7C0A0A717F}"/>
                </a:ext>
              </a:extLst>
            </p:cNvPr>
            <p:cNvGrpSpPr/>
            <p:nvPr/>
          </p:nvGrpSpPr>
          <p:grpSpPr>
            <a:xfrm>
              <a:off x="8058201" y="4892335"/>
              <a:ext cx="53561" cy="92630"/>
              <a:chOff x="8130671" y="4892335"/>
              <a:chExt cx="53561" cy="92630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07D9E523-7590-40B3-9B60-41FC121B84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37917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C459C5E-1F9F-44DC-A466-571FD45186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084356" y="4938650"/>
                <a:ext cx="92630" cy="0"/>
              </a:xfrm>
              <a:prstGeom prst="straightConnector1">
                <a:avLst/>
              </a:prstGeom>
              <a:ln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36BD1DE-BF4E-4AE1-94B6-BEC32C785377}"/>
              </a:ext>
            </a:extLst>
          </p:cNvPr>
          <p:cNvGrpSpPr/>
          <p:nvPr/>
        </p:nvGrpSpPr>
        <p:grpSpPr>
          <a:xfrm>
            <a:off x="10194294" y="3539285"/>
            <a:ext cx="779701" cy="980419"/>
            <a:chOff x="10277245" y="4516488"/>
            <a:chExt cx="779701" cy="980419"/>
          </a:xfrm>
        </p:grpSpPr>
        <p:pic>
          <p:nvPicPr>
            <p:cNvPr id="236" name="Picture 8" descr="C:\omar.diaz\assets\server_db.png">
              <a:extLst>
                <a:ext uri="{FF2B5EF4-FFF2-40B4-BE49-F238E27FC236}">
                  <a16:creationId xmlns:a16="http://schemas.microsoft.com/office/drawing/2014/main" id="{1F4832F3-C7BE-47A0-AD31-CCED9AEC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A35082-068A-4967-972C-1CBD4945D754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00B8073-8200-4EFD-922D-96F727990219}"/>
              </a:ext>
            </a:extLst>
          </p:cNvPr>
          <p:cNvGrpSpPr/>
          <p:nvPr/>
        </p:nvGrpSpPr>
        <p:grpSpPr>
          <a:xfrm>
            <a:off x="10702386" y="3649190"/>
            <a:ext cx="779701" cy="980419"/>
            <a:chOff x="10277245" y="4516488"/>
            <a:chExt cx="779701" cy="980419"/>
          </a:xfrm>
        </p:grpSpPr>
        <p:pic>
          <p:nvPicPr>
            <p:cNvPr id="239" name="Picture 8" descr="C:\omar.diaz\assets\server_db.png">
              <a:extLst>
                <a:ext uri="{FF2B5EF4-FFF2-40B4-BE49-F238E27FC236}">
                  <a16:creationId xmlns:a16="http://schemas.microsoft.com/office/drawing/2014/main" id="{7F6F6C07-4DD2-478B-AFC2-B9C7D6E0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835" y="4516488"/>
              <a:ext cx="732521" cy="73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3699F24-DB67-4465-8125-36FC4F3A6747}"/>
                </a:ext>
              </a:extLst>
            </p:cNvPr>
            <p:cNvSpPr txBox="1"/>
            <p:nvPr/>
          </p:nvSpPr>
          <p:spPr>
            <a:xfrm>
              <a:off x="10277245" y="5219908"/>
              <a:ext cx="77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/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BDA362-12C1-467B-AD1E-4E59C792F2FD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1145746" y="1388977"/>
            <a:ext cx="3602727" cy="98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6D4D2B-E287-4F99-8E63-BD55DE3B7E12}"/>
              </a:ext>
            </a:extLst>
          </p:cNvPr>
          <p:cNvCxnSpPr>
            <a:cxnSpLocks/>
            <a:stCxn id="81" idx="2"/>
            <a:endCxn id="178" idx="1"/>
          </p:cNvCxnSpPr>
          <p:nvPr/>
        </p:nvCxnSpPr>
        <p:spPr>
          <a:xfrm rot="5400000">
            <a:off x="3188829" y="2379953"/>
            <a:ext cx="2553685" cy="1491869"/>
          </a:xfrm>
          <a:prstGeom prst="bentConnector4">
            <a:avLst>
              <a:gd name="adj1" fmla="val 42343"/>
              <a:gd name="adj2" fmla="val 11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4EB52240-5502-46D0-BC78-7ACD13A257D3}"/>
              </a:ext>
            </a:extLst>
          </p:cNvPr>
          <p:cNvCxnSpPr>
            <a:cxnSpLocks/>
            <a:stCxn id="178" idx="0"/>
            <a:endCxn id="81" idx="0"/>
          </p:cNvCxnSpPr>
          <p:nvPr/>
        </p:nvCxnSpPr>
        <p:spPr>
          <a:xfrm rot="5400000" flipH="1" flipV="1">
            <a:off x="3247642" y="2047711"/>
            <a:ext cx="2944740" cy="983186"/>
          </a:xfrm>
          <a:prstGeom prst="bentConnector3">
            <a:avLst>
              <a:gd name="adj1" fmla="val 107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F3A8AA0F-3B7E-4A57-AAE7-20F503118A20}"/>
              </a:ext>
            </a:extLst>
          </p:cNvPr>
          <p:cNvCxnSpPr>
            <a:cxnSpLocks/>
            <a:stCxn id="85" idx="3"/>
            <a:endCxn id="179" idx="0"/>
          </p:cNvCxnSpPr>
          <p:nvPr/>
        </p:nvCxnSpPr>
        <p:spPr>
          <a:xfrm flipH="1">
            <a:off x="3999293" y="1654730"/>
            <a:ext cx="1664433" cy="2506342"/>
          </a:xfrm>
          <a:prstGeom prst="bentConnector4">
            <a:avLst>
              <a:gd name="adj1" fmla="val -13734"/>
              <a:gd name="adj2" fmla="val 52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Conector recto 223"/>
          <p:cNvCxnSpPr/>
          <p:nvPr/>
        </p:nvCxnSpPr>
        <p:spPr>
          <a:xfrm flipH="1">
            <a:off x="911424" y="1212750"/>
            <a:ext cx="1441" cy="48441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" descr="Resultado de imagen para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88640"/>
            <a:ext cx="616949" cy="61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Resultado de imagen para view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06" y="316700"/>
            <a:ext cx="397549" cy="3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Imagen 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6" y="302075"/>
            <a:ext cx="415120" cy="417434"/>
          </a:xfrm>
          <a:prstGeom prst="rect">
            <a:avLst/>
          </a:prstGeom>
        </p:spPr>
      </p:pic>
      <p:sp>
        <p:nvSpPr>
          <p:cNvPr id="261" name="CuadroTexto 260"/>
          <p:cNvSpPr txBox="1"/>
          <p:nvPr/>
        </p:nvSpPr>
        <p:spPr>
          <a:xfrm>
            <a:off x="775236" y="873450"/>
            <a:ext cx="646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" name="Elipse 261"/>
          <p:cNvSpPr/>
          <p:nvPr/>
        </p:nvSpPr>
        <p:spPr>
          <a:xfrm>
            <a:off x="3456695" y="251204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3" name="Elipse 262"/>
          <p:cNvSpPr/>
          <p:nvPr/>
        </p:nvSpPr>
        <p:spPr>
          <a:xfrm>
            <a:off x="9590031" y="248746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5" name="CuadroTexto 264"/>
          <p:cNvSpPr txBox="1"/>
          <p:nvPr/>
        </p:nvSpPr>
        <p:spPr>
          <a:xfrm>
            <a:off x="9457982" y="906489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 Model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" name="Picture 12" descr="Resultado de imagen para mode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98" y="336002"/>
            <a:ext cx="375419" cy="3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Elipse 266"/>
          <p:cNvSpPr/>
          <p:nvPr/>
        </p:nvSpPr>
        <p:spPr>
          <a:xfrm>
            <a:off x="6125673" y="24243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8" name="CuadroTexto 267"/>
          <p:cNvSpPr txBox="1"/>
          <p:nvPr/>
        </p:nvSpPr>
        <p:spPr>
          <a:xfrm>
            <a:off x="5794714" y="779483"/>
            <a:ext cx="1275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ERS Main </a:t>
            </a:r>
          </a:p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1725104" y="778232"/>
            <a:ext cx="131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View: </a:t>
            </a:r>
          </a:p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Screen </a:t>
            </a:r>
            <a:r>
              <a:rPr lang="es-MX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4734936" y="864467"/>
            <a:ext cx="781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Ballancer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Elipse 270"/>
          <p:cNvSpPr/>
          <p:nvPr/>
        </p:nvSpPr>
        <p:spPr>
          <a:xfrm>
            <a:off x="10646826" y="24243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72" name="Picture 16" descr="Resultado de imagen para data bas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9" y="335924"/>
            <a:ext cx="360839" cy="3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CuadroTexto 272"/>
          <p:cNvSpPr txBox="1"/>
          <p:nvPr/>
        </p:nvSpPr>
        <p:spPr>
          <a:xfrm>
            <a:off x="10467548" y="775798"/>
            <a:ext cx="96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 Model: Data Base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4" name="Picture 4" descr="Resultado de imagen para view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19" y="307573"/>
            <a:ext cx="397549" cy="3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Elipse 274"/>
          <p:cNvSpPr/>
          <p:nvPr/>
        </p:nvSpPr>
        <p:spPr>
          <a:xfrm>
            <a:off x="2083139" y="24207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6" name="CuadroTexto 275"/>
          <p:cNvSpPr txBox="1"/>
          <p:nvPr/>
        </p:nvSpPr>
        <p:spPr>
          <a:xfrm>
            <a:off x="2900487" y="792982"/>
            <a:ext cx="157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View: Authorizated </a:t>
            </a:r>
            <a:r>
              <a:rPr lang="es-MX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 App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Elipse 276"/>
          <p:cNvSpPr/>
          <p:nvPr/>
        </p:nvSpPr>
        <p:spPr>
          <a:xfrm>
            <a:off x="7440512" y="245620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8" name="CuadroTexto 277"/>
          <p:cNvSpPr txBox="1"/>
          <p:nvPr/>
        </p:nvSpPr>
        <p:spPr>
          <a:xfrm>
            <a:off x="7286951" y="889844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SSO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9" name="Picture 18" descr="Resultado de imagen para securit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19" y="361941"/>
            <a:ext cx="311934" cy="31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Elipse 280"/>
          <p:cNvSpPr/>
          <p:nvPr/>
        </p:nvSpPr>
        <p:spPr>
          <a:xfrm>
            <a:off x="8426979" y="24207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2" name="CuadroTexto 281"/>
          <p:cNvSpPr txBox="1"/>
          <p:nvPr/>
        </p:nvSpPr>
        <p:spPr>
          <a:xfrm>
            <a:off x="8337829" y="897833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MFA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0" name="Picture 20" descr="Resultado de imagen para authenticat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41" y="391185"/>
            <a:ext cx="374093" cy="2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6" name="Conector recto 285"/>
          <p:cNvCxnSpPr/>
          <p:nvPr/>
        </p:nvCxnSpPr>
        <p:spPr>
          <a:xfrm flipH="1">
            <a:off x="2327976" y="1244663"/>
            <a:ext cx="16385" cy="48122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286"/>
          <p:cNvCxnSpPr/>
          <p:nvPr/>
        </p:nvCxnSpPr>
        <p:spPr>
          <a:xfrm>
            <a:off x="3807955" y="1267424"/>
            <a:ext cx="0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recto 287"/>
          <p:cNvCxnSpPr/>
          <p:nvPr/>
        </p:nvCxnSpPr>
        <p:spPr>
          <a:xfrm>
            <a:off x="5137989" y="1267424"/>
            <a:ext cx="553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/>
          <p:cNvCxnSpPr/>
          <p:nvPr/>
        </p:nvCxnSpPr>
        <p:spPr>
          <a:xfrm>
            <a:off x="6450766" y="1267424"/>
            <a:ext cx="2716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/>
          <p:nvPr/>
        </p:nvCxnSpPr>
        <p:spPr>
          <a:xfrm flipH="1">
            <a:off x="7662925" y="1244663"/>
            <a:ext cx="33462" cy="4757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8760552" y="1267424"/>
            <a:ext cx="10985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/>
          <p:nvPr/>
        </p:nvCxnSpPr>
        <p:spPr>
          <a:xfrm flipH="1">
            <a:off x="9835702" y="1267424"/>
            <a:ext cx="52000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10987838" y="1267424"/>
            <a:ext cx="2997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/>
          <p:cNvCxnSpPr/>
          <p:nvPr/>
        </p:nvCxnSpPr>
        <p:spPr>
          <a:xfrm>
            <a:off x="934074" y="1267424"/>
            <a:ext cx="1421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/>
          <p:cNvSpPr txBox="1"/>
          <p:nvPr/>
        </p:nvSpPr>
        <p:spPr>
          <a:xfrm>
            <a:off x="1255656" y="1271027"/>
            <a:ext cx="810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Type URL</a:t>
            </a:r>
            <a:endParaRPr lang="en-US" sz="800" dirty="0"/>
          </a:p>
        </p:txBody>
      </p:sp>
      <p:cxnSp>
        <p:nvCxnSpPr>
          <p:cNvPr id="301" name="Conector recto de flecha 300"/>
          <p:cNvCxnSpPr/>
          <p:nvPr/>
        </p:nvCxnSpPr>
        <p:spPr>
          <a:xfrm flipH="1">
            <a:off x="6459176" y="1416690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r 301"/>
          <p:cNvCxnSpPr/>
          <p:nvPr/>
        </p:nvCxnSpPr>
        <p:spPr>
          <a:xfrm>
            <a:off x="6459488" y="1332099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/>
          <p:cNvSpPr txBox="1"/>
          <p:nvPr/>
        </p:nvSpPr>
        <p:spPr>
          <a:xfrm>
            <a:off x="6717135" y="1267424"/>
            <a:ext cx="810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Set http</a:t>
            </a:r>
            <a:endParaRPr lang="en-US" sz="800" dirty="0"/>
          </a:p>
        </p:txBody>
      </p:sp>
      <p:sp>
        <p:nvSpPr>
          <p:cNvPr id="309" name="CuadroTexto 308"/>
          <p:cNvSpPr txBox="1"/>
          <p:nvPr/>
        </p:nvSpPr>
        <p:spPr>
          <a:xfrm>
            <a:off x="4686244" y="1573076"/>
            <a:ext cx="2162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Create New </a:t>
            </a:r>
            <a:r>
              <a:rPr lang="es-MX" sz="800" dirty="0" smtClean="0"/>
              <a:t>Sesion Request</a:t>
            </a:r>
            <a:endParaRPr lang="en-US" sz="800" dirty="0"/>
          </a:p>
        </p:txBody>
      </p:sp>
      <p:cxnSp>
        <p:nvCxnSpPr>
          <p:cNvPr id="283" name="Conector recto de flecha 282"/>
          <p:cNvCxnSpPr/>
          <p:nvPr/>
        </p:nvCxnSpPr>
        <p:spPr>
          <a:xfrm>
            <a:off x="6445448" y="1704414"/>
            <a:ext cx="34119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7012483" y="1712409"/>
            <a:ext cx="19255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Validate App Entitlements Request</a:t>
            </a:r>
            <a:endParaRPr lang="en-US" sz="800" dirty="0"/>
          </a:p>
        </p:txBody>
      </p:sp>
      <p:cxnSp>
        <p:nvCxnSpPr>
          <p:cNvPr id="285" name="Conector recto de flecha 284"/>
          <p:cNvCxnSpPr/>
          <p:nvPr/>
        </p:nvCxnSpPr>
        <p:spPr>
          <a:xfrm>
            <a:off x="9857399" y="1825385"/>
            <a:ext cx="114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CuadroTexto 314"/>
          <p:cNvSpPr txBox="1"/>
          <p:nvPr/>
        </p:nvSpPr>
        <p:spPr>
          <a:xfrm>
            <a:off x="9793644" y="1820535"/>
            <a:ext cx="1366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Get App Entitlements</a:t>
            </a:r>
            <a:endParaRPr lang="en-US" sz="800" dirty="0"/>
          </a:p>
        </p:txBody>
      </p:sp>
      <p:cxnSp>
        <p:nvCxnSpPr>
          <p:cNvPr id="316" name="Conector recto de flecha 315"/>
          <p:cNvCxnSpPr/>
          <p:nvPr/>
        </p:nvCxnSpPr>
        <p:spPr>
          <a:xfrm flipH="1">
            <a:off x="10982519" y="2041279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>
            <a:off x="10982831" y="1956688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/>
          <p:cNvSpPr txBox="1"/>
          <p:nvPr/>
        </p:nvSpPr>
        <p:spPr>
          <a:xfrm>
            <a:off x="11223753" y="1891262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295" name="Conector recto de flecha 294"/>
          <p:cNvCxnSpPr/>
          <p:nvPr/>
        </p:nvCxnSpPr>
        <p:spPr>
          <a:xfrm flipH="1">
            <a:off x="6453982" y="2132796"/>
            <a:ext cx="4537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uadroTexto 320"/>
          <p:cNvSpPr txBox="1"/>
          <p:nvPr/>
        </p:nvSpPr>
        <p:spPr>
          <a:xfrm>
            <a:off x="3804547" y="2284907"/>
            <a:ext cx="140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Generate </a:t>
            </a:r>
            <a:r>
              <a:rPr lang="es-MX" sz="800" dirty="0" smtClean="0"/>
              <a:t>Login Screen Request</a:t>
            </a:r>
            <a:endParaRPr lang="en-US" sz="800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8749861" y="2128560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Result Set</a:t>
            </a:r>
            <a:endParaRPr lang="en-US" sz="800" dirty="0"/>
          </a:p>
        </p:txBody>
      </p:sp>
      <p:sp>
        <p:nvSpPr>
          <p:cNvPr id="328" name="CuadroTexto 327"/>
          <p:cNvSpPr txBox="1"/>
          <p:nvPr/>
        </p:nvSpPr>
        <p:spPr>
          <a:xfrm>
            <a:off x="881479" y="2255729"/>
            <a:ext cx="140201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 Generate Login </a:t>
            </a:r>
            <a:r>
              <a:rPr lang="es-MX" sz="800" dirty="0"/>
              <a:t>screen</a:t>
            </a:r>
            <a:endParaRPr lang="en-US" sz="800" dirty="0"/>
          </a:p>
        </p:txBody>
      </p:sp>
      <p:sp>
        <p:nvSpPr>
          <p:cNvPr id="333" name="CuadroTexto 332"/>
          <p:cNvSpPr txBox="1"/>
          <p:nvPr/>
        </p:nvSpPr>
        <p:spPr>
          <a:xfrm>
            <a:off x="1534734" y="2637042"/>
            <a:ext cx="646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Login</a:t>
            </a:r>
            <a:endParaRPr lang="en-US" sz="800" dirty="0"/>
          </a:p>
        </p:txBody>
      </p:sp>
      <p:sp>
        <p:nvSpPr>
          <p:cNvPr id="337" name="CuadroTexto 336"/>
          <p:cNvSpPr txBox="1"/>
          <p:nvPr/>
        </p:nvSpPr>
        <p:spPr>
          <a:xfrm>
            <a:off x="4777560" y="2797404"/>
            <a:ext cx="104803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On Login Click</a:t>
            </a:r>
            <a:endParaRPr lang="en-US" sz="800" dirty="0"/>
          </a:p>
        </p:txBody>
      </p:sp>
      <p:cxnSp>
        <p:nvCxnSpPr>
          <p:cNvPr id="322" name="Conector recto de flecha 321"/>
          <p:cNvCxnSpPr/>
          <p:nvPr/>
        </p:nvCxnSpPr>
        <p:spPr>
          <a:xfrm>
            <a:off x="6452188" y="2844719"/>
            <a:ext cx="1245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/>
          <p:cNvSpPr txBox="1"/>
          <p:nvPr/>
        </p:nvSpPr>
        <p:spPr>
          <a:xfrm>
            <a:off x="6385616" y="2852486"/>
            <a:ext cx="1382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 User (SOEID, pswd)</a:t>
            </a:r>
            <a:endParaRPr lang="en-US" sz="800" dirty="0"/>
          </a:p>
        </p:txBody>
      </p:sp>
      <p:cxnSp>
        <p:nvCxnSpPr>
          <p:cNvPr id="342" name="Conector recto de flecha 341"/>
          <p:cNvCxnSpPr/>
          <p:nvPr/>
        </p:nvCxnSpPr>
        <p:spPr>
          <a:xfrm flipH="1">
            <a:off x="7673205" y="3013996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angular 342"/>
          <p:cNvCxnSpPr/>
          <p:nvPr/>
        </p:nvCxnSpPr>
        <p:spPr>
          <a:xfrm>
            <a:off x="7683546" y="2929405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CuadroTexto 343"/>
          <p:cNvSpPr txBox="1"/>
          <p:nvPr/>
        </p:nvSpPr>
        <p:spPr>
          <a:xfrm>
            <a:off x="7988121" y="2880920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325" name="Conector recto de flecha 324"/>
          <p:cNvCxnSpPr/>
          <p:nvPr/>
        </p:nvCxnSpPr>
        <p:spPr>
          <a:xfrm>
            <a:off x="6457745" y="3412783"/>
            <a:ext cx="2287238" cy="22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CuadroTexto 346"/>
          <p:cNvSpPr txBox="1"/>
          <p:nvPr/>
        </p:nvSpPr>
        <p:spPr>
          <a:xfrm>
            <a:off x="7312305" y="3427445"/>
            <a:ext cx="104803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Validate Token</a:t>
            </a:r>
            <a:endParaRPr lang="en-US" sz="800" dirty="0"/>
          </a:p>
        </p:txBody>
      </p:sp>
      <p:cxnSp>
        <p:nvCxnSpPr>
          <p:cNvPr id="348" name="Conector recto de flecha 347"/>
          <p:cNvCxnSpPr/>
          <p:nvPr/>
        </p:nvCxnSpPr>
        <p:spPr>
          <a:xfrm flipH="1">
            <a:off x="8761254" y="3624979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/>
          <p:nvPr/>
        </p:nvCxnSpPr>
        <p:spPr>
          <a:xfrm>
            <a:off x="8761566" y="3540388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/>
          <p:cNvSpPr txBox="1"/>
          <p:nvPr/>
        </p:nvSpPr>
        <p:spPr>
          <a:xfrm>
            <a:off x="9053076" y="3477213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329" name="Conector recto de flecha 328"/>
          <p:cNvCxnSpPr/>
          <p:nvPr/>
        </p:nvCxnSpPr>
        <p:spPr>
          <a:xfrm flipH="1">
            <a:off x="6424967" y="3742027"/>
            <a:ext cx="23097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uadroTexto 352"/>
          <p:cNvSpPr txBox="1"/>
          <p:nvPr/>
        </p:nvSpPr>
        <p:spPr>
          <a:xfrm>
            <a:off x="6959487" y="3751102"/>
            <a:ext cx="140201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Result Set</a:t>
            </a:r>
            <a:endParaRPr lang="en-US" sz="800" dirty="0"/>
          </a:p>
        </p:txBody>
      </p:sp>
      <p:cxnSp>
        <p:nvCxnSpPr>
          <p:cNvPr id="332" name="Conector recto de flecha 331"/>
          <p:cNvCxnSpPr/>
          <p:nvPr/>
        </p:nvCxnSpPr>
        <p:spPr>
          <a:xfrm>
            <a:off x="6447457" y="4279809"/>
            <a:ext cx="3417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CuadroTexto 356"/>
          <p:cNvSpPr txBox="1"/>
          <p:nvPr/>
        </p:nvSpPr>
        <p:spPr>
          <a:xfrm>
            <a:off x="7294543" y="4294025"/>
            <a:ext cx="17378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Validate User </a:t>
            </a:r>
            <a:r>
              <a:rPr lang="es-MX" sz="800" dirty="0" smtClean="0"/>
              <a:t>Entitlements Request</a:t>
            </a:r>
            <a:endParaRPr lang="en-US" sz="800" dirty="0"/>
          </a:p>
        </p:txBody>
      </p:sp>
      <p:cxnSp>
        <p:nvCxnSpPr>
          <p:cNvPr id="358" name="Conector recto de flecha 357"/>
          <p:cNvCxnSpPr/>
          <p:nvPr/>
        </p:nvCxnSpPr>
        <p:spPr>
          <a:xfrm>
            <a:off x="9857739" y="4399632"/>
            <a:ext cx="114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/>
          <p:cNvCxnSpPr/>
          <p:nvPr/>
        </p:nvCxnSpPr>
        <p:spPr>
          <a:xfrm flipH="1">
            <a:off x="10982859" y="4615526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/>
          <p:nvPr/>
        </p:nvCxnSpPr>
        <p:spPr>
          <a:xfrm>
            <a:off x="10983171" y="4530935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/>
          <p:cNvSpPr txBox="1"/>
          <p:nvPr/>
        </p:nvSpPr>
        <p:spPr>
          <a:xfrm>
            <a:off x="5996159" y="4758760"/>
            <a:ext cx="157675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Generate Authorizated Screens</a:t>
            </a:r>
            <a:endParaRPr lang="en-US" sz="800" dirty="0"/>
          </a:p>
        </p:txBody>
      </p:sp>
      <p:sp>
        <p:nvSpPr>
          <p:cNvPr id="363" name="CuadroTexto 362"/>
          <p:cNvSpPr txBox="1"/>
          <p:nvPr/>
        </p:nvSpPr>
        <p:spPr>
          <a:xfrm>
            <a:off x="11243448" y="4460999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sp>
        <p:nvSpPr>
          <p:cNvPr id="364" name="CuadroTexto 363"/>
          <p:cNvSpPr txBox="1"/>
          <p:nvPr/>
        </p:nvSpPr>
        <p:spPr>
          <a:xfrm>
            <a:off x="9727310" y="4389285"/>
            <a:ext cx="1366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Get User Entitlements</a:t>
            </a:r>
            <a:endParaRPr lang="en-US" sz="800" dirty="0"/>
          </a:p>
        </p:txBody>
      </p:sp>
      <p:sp>
        <p:nvSpPr>
          <p:cNvPr id="371" name="CuadroTexto 370"/>
          <p:cNvSpPr txBox="1"/>
          <p:nvPr/>
        </p:nvSpPr>
        <p:spPr>
          <a:xfrm>
            <a:off x="567942" y="4781459"/>
            <a:ext cx="15939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800" dirty="0" smtClean="0"/>
              <a:t>Generate Authorizated </a:t>
            </a:r>
          </a:p>
          <a:p>
            <a:pPr algn="r"/>
            <a:r>
              <a:rPr lang="es-MX" sz="800" dirty="0" smtClean="0"/>
              <a:t>screens</a:t>
            </a:r>
            <a:endParaRPr lang="en-US" sz="800" dirty="0"/>
          </a:p>
        </p:txBody>
      </p:sp>
      <p:sp>
        <p:nvSpPr>
          <p:cNvPr id="345" name="Rectángulo redondeado 344"/>
          <p:cNvSpPr/>
          <p:nvPr/>
        </p:nvSpPr>
        <p:spPr>
          <a:xfrm>
            <a:off x="906757" y="3970253"/>
            <a:ext cx="10800860" cy="1256843"/>
          </a:xfrm>
          <a:prstGeom prst="roundRect">
            <a:avLst>
              <a:gd name="adj" fmla="val 3886"/>
            </a:avLst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ángulo redondeado 382"/>
          <p:cNvSpPr/>
          <p:nvPr/>
        </p:nvSpPr>
        <p:spPr>
          <a:xfrm>
            <a:off x="916286" y="5347027"/>
            <a:ext cx="5535902" cy="725272"/>
          </a:xfrm>
          <a:prstGeom prst="roundRect">
            <a:avLst>
              <a:gd name="adj" fmla="val 3886"/>
            </a:avLst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ector recto de flecha 210"/>
          <p:cNvCxnSpPr/>
          <p:nvPr/>
        </p:nvCxnSpPr>
        <p:spPr>
          <a:xfrm flipH="1">
            <a:off x="3789336" y="5580911"/>
            <a:ext cx="2636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uadroTexto 393"/>
          <p:cNvSpPr txBox="1"/>
          <p:nvPr/>
        </p:nvSpPr>
        <p:spPr>
          <a:xfrm>
            <a:off x="4461325" y="5682455"/>
            <a:ext cx="123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Failure Notification</a:t>
            </a:r>
          </a:p>
          <a:p>
            <a:pPr algn="ctr"/>
            <a:r>
              <a:rPr lang="es-MX" sz="800" dirty="0"/>
              <a:t>(Not Sucessful)</a:t>
            </a:r>
            <a:endParaRPr lang="en-US" sz="800" dirty="0"/>
          </a:p>
        </p:txBody>
      </p:sp>
      <p:sp>
        <p:nvSpPr>
          <p:cNvPr id="395" name="CuadroTexto 394"/>
          <p:cNvSpPr txBox="1"/>
          <p:nvPr/>
        </p:nvSpPr>
        <p:spPr>
          <a:xfrm>
            <a:off x="2791558" y="5671891"/>
            <a:ext cx="84666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Access </a:t>
            </a:r>
            <a:r>
              <a:rPr lang="es-MX" sz="800" dirty="0"/>
              <a:t>Denied</a:t>
            </a:r>
            <a:endParaRPr lang="en-US" sz="800" dirty="0"/>
          </a:p>
        </p:txBody>
      </p:sp>
      <p:sp>
        <p:nvSpPr>
          <p:cNvPr id="396" name="CuadroTexto 395"/>
          <p:cNvSpPr txBox="1"/>
          <p:nvPr/>
        </p:nvSpPr>
        <p:spPr>
          <a:xfrm>
            <a:off x="6378759" y="3954576"/>
            <a:ext cx="99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[Authorizated user]</a:t>
            </a:r>
            <a:endParaRPr lang="en-US" sz="800" dirty="0"/>
          </a:p>
        </p:txBody>
      </p:sp>
      <p:sp>
        <p:nvSpPr>
          <p:cNvPr id="397" name="CuadroTexto 396"/>
          <p:cNvSpPr txBox="1"/>
          <p:nvPr/>
        </p:nvSpPr>
        <p:spPr>
          <a:xfrm>
            <a:off x="5520396" y="5328639"/>
            <a:ext cx="99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dirty="0"/>
              <a:t>[Else]</a:t>
            </a:r>
            <a:endParaRPr lang="en-US" sz="800" dirty="0"/>
          </a:p>
        </p:txBody>
      </p:sp>
      <p:pic>
        <p:nvPicPr>
          <p:cNvPr id="94" name="Picture 10" descr="Resultado de imagen para balanc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74" y="330316"/>
            <a:ext cx="417434" cy="4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Elipse 94"/>
          <p:cNvSpPr/>
          <p:nvPr/>
        </p:nvSpPr>
        <p:spPr>
          <a:xfrm>
            <a:off x="4818288" y="258319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33" name="Conector recto de flecha 232"/>
          <p:cNvCxnSpPr/>
          <p:nvPr/>
        </p:nvCxnSpPr>
        <p:spPr>
          <a:xfrm flipH="1">
            <a:off x="6452188" y="3178869"/>
            <a:ext cx="1221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365635" y="3163505"/>
            <a:ext cx="1402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Result Set</a:t>
            </a:r>
            <a:endParaRPr lang="en-US" sz="800" dirty="0"/>
          </a:p>
        </p:txBody>
      </p:sp>
      <p:cxnSp>
        <p:nvCxnSpPr>
          <p:cNvPr id="235" name="Conector angular 234"/>
          <p:cNvCxnSpPr/>
          <p:nvPr/>
        </p:nvCxnSpPr>
        <p:spPr>
          <a:xfrm rot="10800000" flipV="1">
            <a:off x="2114568" y="2336372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/>
          <p:cNvCxnSpPr/>
          <p:nvPr/>
        </p:nvCxnSpPr>
        <p:spPr>
          <a:xfrm>
            <a:off x="2114567" y="2415798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0800000" flipV="1">
            <a:off x="2102340" y="4875624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2102339" y="4955050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0800000" flipV="1">
            <a:off x="3597495" y="5744839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>
            <a:off x="3597494" y="5824265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de flecha 241"/>
          <p:cNvCxnSpPr/>
          <p:nvPr/>
        </p:nvCxnSpPr>
        <p:spPr>
          <a:xfrm>
            <a:off x="5140417" y="1601879"/>
            <a:ext cx="1324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/>
          <p:cNvCxnSpPr/>
          <p:nvPr/>
        </p:nvCxnSpPr>
        <p:spPr>
          <a:xfrm flipH="1">
            <a:off x="2355572" y="2251961"/>
            <a:ext cx="4069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/>
          <p:cNvCxnSpPr/>
          <p:nvPr/>
        </p:nvCxnSpPr>
        <p:spPr>
          <a:xfrm flipH="1">
            <a:off x="934074" y="2519264"/>
            <a:ext cx="14020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/>
          <p:cNvCxnSpPr/>
          <p:nvPr/>
        </p:nvCxnSpPr>
        <p:spPr>
          <a:xfrm>
            <a:off x="924372" y="2636912"/>
            <a:ext cx="1421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>
            <a:off x="2336168" y="2760563"/>
            <a:ext cx="4112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/>
          <p:nvPr/>
        </p:nvCxnSpPr>
        <p:spPr>
          <a:xfrm flipH="1">
            <a:off x="924372" y="5125289"/>
            <a:ext cx="14020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>
            <a:off x="918652" y="5904094"/>
            <a:ext cx="2870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1601961" y="34974"/>
            <a:ext cx="2872095" cy="1156225"/>
          </a:xfrm>
          <a:prstGeom prst="roundRect">
            <a:avLst>
              <a:gd name="adj" fmla="val 7180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ángulo redondeado 179"/>
          <p:cNvSpPr/>
          <p:nvPr/>
        </p:nvSpPr>
        <p:spPr>
          <a:xfrm>
            <a:off x="4654194" y="79247"/>
            <a:ext cx="4484611" cy="1103343"/>
          </a:xfrm>
          <a:prstGeom prst="roundRect">
            <a:avLst>
              <a:gd name="adj" fmla="val 7180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ángulo redondeado 180"/>
          <p:cNvSpPr/>
          <p:nvPr/>
        </p:nvSpPr>
        <p:spPr>
          <a:xfrm>
            <a:off x="9370737" y="63247"/>
            <a:ext cx="2223916" cy="1134372"/>
          </a:xfrm>
          <a:prstGeom prst="roundRect">
            <a:avLst>
              <a:gd name="adj" fmla="val 7180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adroTexto 181"/>
          <p:cNvSpPr txBox="1"/>
          <p:nvPr/>
        </p:nvSpPr>
        <p:spPr>
          <a:xfrm>
            <a:off x="2720039" y="53238"/>
            <a:ext cx="64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6538573" y="56808"/>
            <a:ext cx="84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CuadroTexto 183"/>
          <p:cNvSpPr txBox="1"/>
          <p:nvPr/>
        </p:nvSpPr>
        <p:spPr>
          <a:xfrm>
            <a:off x="10087037" y="9596"/>
            <a:ext cx="64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2355572" y="4758760"/>
            <a:ext cx="8626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Conector recto 223"/>
          <p:cNvCxnSpPr/>
          <p:nvPr/>
        </p:nvCxnSpPr>
        <p:spPr>
          <a:xfrm flipH="1">
            <a:off x="911424" y="1212750"/>
            <a:ext cx="1441" cy="48441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" descr="Resultado de imagen para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88640"/>
            <a:ext cx="616949" cy="61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Resultado de imagen para view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06" y="327296"/>
            <a:ext cx="397549" cy="3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Imagen 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6" y="302075"/>
            <a:ext cx="415120" cy="417434"/>
          </a:xfrm>
          <a:prstGeom prst="rect">
            <a:avLst/>
          </a:prstGeom>
        </p:spPr>
      </p:pic>
      <p:sp>
        <p:nvSpPr>
          <p:cNvPr id="261" name="CuadroTexto 260"/>
          <p:cNvSpPr txBox="1"/>
          <p:nvPr/>
        </p:nvSpPr>
        <p:spPr>
          <a:xfrm>
            <a:off x="775236" y="873450"/>
            <a:ext cx="646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" name="Elipse 261"/>
          <p:cNvSpPr/>
          <p:nvPr/>
        </p:nvSpPr>
        <p:spPr>
          <a:xfrm>
            <a:off x="4883695" y="261800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3" name="Elipse 262"/>
          <p:cNvSpPr/>
          <p:nvPr/>
        </p:nvSpPr>
        <p:spPr>
          <a:xfrm>
            <a:off x="9590031" y="248746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5" name="CuadroTexto 264"/>
          <p:cNvSpPr txBox="1"/>
          <p:nvPr/>
        </p:nvSpPr>
        <p:spPr>
          <a:xfrm>
            <a:off x="9457982" y="906489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 Model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" name="Picture 12" descr="Resultado de imagen para mode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98" y="336002"/>
            <a:ext cx="375419" cy="3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Elipse 266"/>
          <p:cNvSpPr/>
          <p:nvPr/>
        </p:nvSpPr>
        <p:spPr>
          <a:xfrm>
            <a:off x="6125673" y="24243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8" name="CuadroTexto 267"/>
          <p:cNvSpPr txBox="1"/>
          <p:nvPr/>
        </p:nvSpPr>
        <p:spPr>
          <a:xfrm>
            <a:off x="5802799" y="812964"/>
            <a:ext cx="1275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ERS Main </a:t>
            </a:r>
          </a:p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3152104" y="788828"/>
            <a:ext cx="131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View: </a:t>
            </a:r>
          </a:p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Screen App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1975760" y="873065"/>
            <a:ext cx="781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Ballancer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Elipse 270"/>
          <p:cNvSpPr/>
          <p:nvPr/>
        </p:nvSpPr>
        <p:spPr>
          <a:xfrm>
            <a:off x="10646826" y="24243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72" name="Picture 16" descr="Resultado de imagen para data bas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9" y="335924"/>
            <a:ext cx="360839" cy="3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CuadroTexto 272"/>
          <p:cNvSpPr txBox="1"/>
          <p:nvPr/>
        </p:nvSpPr>
        <p:spPr>
          <a:xfrm>
            <a:off x="10467548" y="808958"/>
            <a:ext cx="96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 Model: Data Base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4" name="Picture 4" descr="Resultado de imagen para view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19" y="318169"/>
            <a:ext cx="397549" cy="3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Elipse 274"/>
          <p:cNvSpPr/>
          <p:nvPr/>
        </p:nvSpPr>
        <p:spPr>
          <a:xfrm>
            <a:off x="3510139" y="252674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6" name="CuadroTexto 275"/>
          <p:cNvSpPr txBox="1"/>
          <p:nvPr/>
        </p:nvSpPr>
        <p:spPr>
          <a:xfrm>
            <a:off x="4328448" y="837455"/>
            <a:ext cx="157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View: Authorizated Screens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Elipse 276"/>
          <p:cNvSpPr/>
          <p:nvPr/>
        </p:nvSpPr>
        <p:spPr>
          <a:xfrm>
            <a:off x="7440512" y="245620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8" name="CuadroTexto 277"/>
          <p:cNvSpPr txBox="1"/>
          <p:nvPr/>
        </p:nvSpPr>
        <p:spPr>
          <a:xfrm>
            <a:off x="7286951" y="889844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SSO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9" name="Picture 18" descr="Resultado de imagen para securit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19" y="361941"/>
            <a:ext cx="311934" cy="31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Elipse 280"/>
          <p:cNvSpPr/>
          <p:nvPr/>
        </p:nvSpPr>
        <p:spPr>
          <a:xfrm>
            <a:off x="8426979" y="242078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2" name="CuadroTexto 281"/>
          <p:cNvSpPr txBox="1"/>
          <p:nvPr/>
        </p:nvSpPr>
        <p:spPr>
          <a:xfrm>
            <a:off x="8337829" y="897833"/>
            <a:ext cx="800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MFA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0" name="Picture 20" descr="Resultado de imagen para authenticat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41" y="391185"/>
            <a:ext cx="374093" cy="2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6" name="Conector recto 285"/>
          <p:cNvCxnSpPr/>
          <p:nvPr/>
        </p:nvCxnSpPr>
        <p:spPr>
          <a:xfrm flipH="1">
            <a:off x="2327976" y="1244663"/>
            <a:ext cx="16385" cy="48122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286"/>
          <p:cNvCxnSpPr/>
          <p:nvPr/>
        </p:nvCxnSpPr>
        <p:spPr>
          <a:xfrm>
            <a:off x="3807955" y="1267424"/>
            <a:ext cx="0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recto 287"/>
          <p:cNvCxnSpPr/>
          <p:nvPr/>
        </p:nvCxnSpPr>
        <p:spPr>
          <a:xfrm>
            <a:off x="5137989" y="1267424"/>
            <a:ext cx="553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/>
          <p:cNvCxnSpPr/>
          <p:nvPr/>
        </p:nvCxnSpPr>
        <p:spPr>
          <a:xfrm>
            <a:off x="6450766" y="1267424"/>
            <a:ext cx="2716" cy="4789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/>
          <p:nvPr/>
        </p:nvCxnSpPr>
        <p:spPr>
          <a:xfrm flipH="1">
            <a:off x="7662925" y="1244663"/>
            <a:ext cx="33462" cy="4757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8760552" y="1267424"/>
            <a:ext cx="10985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/>
          <p:nvPr/>
        </p:nvCxnSpPr>
        <p:spPr>
          <a:xfrm flipH="1">
            <a:off x="9835702" y="1267424"/>
            <a:ext cx="52000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10987838" y="1267424"/>
            <a:ext cx="2997" cy="4735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/>
          <p:cNvCxnSpPr/>
          <p:nvPr/>
        </p:nvCxnSpPr>
        <p:spPr>
          <a:xfrm>
            <a:off x="934074" y="1212750"/>
            <a:ext cx="1421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/>
          <p:cNvSpPr txBox="1"/>
          <p:nvPr/>
        </p:nvSpPr>
        <p:spPr>
          <a:xfrm>
            <a:off x="1279723" y="1212750"/>
            <a:ext cx="810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Type URL</a:t>
            </a:r>
            <a:endParaRPr lang="en-US" sz="800" dirty="0"/>
          </a:p>
        </p:txBody>
      </p:sp>
      <p:cxnSp>
        <p:nvCxnSpPr>
          <p:cNvPr id="301" name="Conector recto de flecha 300"/>
          <p:cNvCxnSpPr/>
          <p:nvPr/>
        </p:nvCxnSpPr>
        <p:spPr>
          <a:xfrm flipH="1">
            <a:off x="2345436" y="1458801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r 301"/>
          <p:cNvCxnSpPr/>
          <p:nvPr/>
        </p:nvCxnSpPr>
        <p:spPr>
          <a:xfrm>
            <a:off x="2345748" y="1374210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/>
          <p:cNvSpPr txBox="1"/>
          <p:nvPr/>
        </p:nvSpPr>
        <p:spPr>
          <a:xfrm>
            <a:off x="2603395" y="1309535"/>
            <a:ext cx="810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Set http</a:t>
            </a:r>
            <a:endParaRPr lang="en-US" sz="800" dirty="0"/>
          </a:p>
        </p:txBody>
      </p:sp>
      <p:sp>
        <p:nvSpPr>
          <p:cNvPr id="309" name="CuadroTexto 308"/>
          <p:cNvSpPr txBox="1"/>
          <p:nvPr/>
        </p:nvSpPr>
        <p:spPr>
          <a:xfrm>
            <a:off x="3393200" y="1557539"/>
            <a:ext cx="2162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Create New </a:t>
            </a:r>
            <a:r>
              <a:rPr lang="es-MX" sz="800" dirty="0" smtClean="0"/>
              <a:t>Sesion Request</a:t>
            </a:r>
            <a:endParaRPr lang="en-US" sz="800" dirty="0"/>
          </a:p>
        </p:txBody>
      </p:sp>
      <p:cxnSp>
        <p:nvCxnSpPr>
          <p:cNvPr id="283" name="Conector recto de flecha 282"/>
          <p:cNvCxnSpPr/>
          <p:nvPr/>
        </p:nvCxnSpPr>
        <p:spPr>
          <a:xfrm>
            <a:off x="6445448" y="1704414"/>
            <a:ext cx="34119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7012483" y="1712409"/>
            <a:ext cx="19255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Validate App Entitlements Request</a:t>
            </a:r>
            <a:endParaRPr lang="en-US" sz="800" dirty="0"/>
          </a:p>
        </p:txBody>
      </p:sp>
      <p:cxnSp>
        <p:nvCxnSpPr>
          <p:cNvPr id="285" name="Conector recto de flecha 284"/>
          <p:cNvCxnSpPr/>
          <p:nvPr/>
        </p:nvCxnSpPr>
        <p:spPr>
          <a:xfrm>
            <a:off x="9857399" y="1825385"/>
            <a:ext cx="114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CuadroTexto 314"/>
          <p:cNvSpPr txBox="1"/>
          <p:nvPr/>
        </p:nvSpPr>
        <p:spPr>
          <a:xfrm>
            <a:off x="9793644" y="1820535"/>
            <a:ext cx="1366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Get App Entitlements</a:t>
            </a:r>
            <a:endParaRPr lang="en-US" sz="800" dirty="0"/>
          </a:p>
        </p:txBody>
      </p:sp>
      <p:cxnSp>
        <p:nvCxnSpPr>
          <p:cNvPr id="316" name="Conector recto de flecha 315"/>
          <p:cNvCxnSpPr/>
          <p:nvPr/>
        </p:nvCxnSpPr>
        <p:spPr>
          <a:xfrm flipH="1">
            <a:off x="10982519" y="2041279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>
            <a:off x="10982831" y="1956688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/>
          <p:cNvSpPr txBox="1"/>
          <p:nvPr/>
        </p:nvSpPr>
        <p:spPr>
          <a:xfrm>
            <a:off x="11223753" y="1891262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295" name="Conector recto de flecha 294"/>
          <p:cNvCxnSpPr/>
          <p:nvPr/>
        </p:nvCxnSpPr>
        <p:spPr>
          <a:xfrm flipH="1">
            <a:off x="6453982" y="2132796"/>
            <a:ext cx="4537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uadroTexto 320"/>
          <p:cNvSpPr txBox="1"/>
          <p:nvPr/>
        </p:nvSpPr>
        <p:spPr>
          <a:xfrm>
            <a:off x="4387636" y="2251961"/>
            <a:ext cx="140201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Generate </a:t>
            </a:r>
            <a:r>
              <a:rPr lang="es-MX" sz="800" dirty="0" smtClean="0"/>
              <a:t>Login </a:t>
            </a:r>
            <a:r>
              <a:rPr lang="es-MX" sz="800" dirty="0"/>
              <a:t>Screen</a:t>
            </a:r>
            <a:endParaRPr lang="en-US" sz="800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8749861" y="2128560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Result Set</a:t>
            </a:r>
            <a:endParaRPr lang="en-US" sz="800" dirty="0"/>
          </a:p>
        </p:txBody>
      </p:sp>
      <p:sp>
        <p:nvSpPr>
          <p:cNvPr id="328" name="CuadroTexto 327"/>
          <p:cNvSpPr txBox="1"/>
          <p:nvPr/>
        </p:nvSpPr>
        <p:spPr>
          <a:xfrm>
            <a:off x="2348244" y="2256566"/>
            <a:ext cx="140201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 Generate Login </a:t>
            </a:r>
            <a:r>
              <a:rPr lang="es-MX" sz="800" dirty="0"/>
              <a:t>screen</a:t>
            </a:r>
            <a:endParaRPr lang="en-US" sz="800" dirty="0"/>
          </a:p>
        </p:txBody>
      </p:sp>
      <p:sp>
        <p:nvSpPr>
          <p:cNvPr id="333" name="CuadroTexto 332"/>
          <p:cNvSpPr txBox="1"/>
          <p:nvPr/>
        </p:nvSpPr>
        <p:spPr>
          <a:xfrm>
            <a:off x="2136005" y="2582093"/>
            <a:ext cx="646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Login</a:t>
            </a:r>
            <a:endParaRPr lang="en-US" sz="800" dirty="0"/>
          </a:p>
        </p:txBody>
      </p:sp>
      <p:cxnSp>
        <p:nvCxnSpPr>
          <p:cNvPr id="314" name="Conector recto de flecha 313"/>
          <p:cNvCxnSpPr/>
          <p:nvPr/>
        </p:nvCxnSpPr>
        <p:spPr>
          <a:xfrm>
            <a:off x="3808600" y="2697579"/>
            <a:ext cx="2646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/>
          <p:cNvSpPr txBox="1"/>
          <p:nvPr/>
        </p:nvSpPr>
        <p:spPr>
          <a:xfrm>
            <a:off x="4734936" y="2730298"/>
            <a:ext cx="104803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On Login Click</a:t>
            </a:r>
            <a:endParaRPr lang="en-US" sz="800" dirty="0"/>
          </a:p>
        </p:txBody>
      </p:sp>
      <p:cxnSp>
        <p:nvCxnSpPr>
          <p:cNvPr id="322" name="Conector recto de flecha 321"/>
          <p:cNvCxnSpPr/>
          <p:nvPr/>
        </p:nvCxnSpPr>
        <p:spPr>
          <a:xfrm>
            <a:off x="6452188" y="2844719"/>
            <a:ext cx="1245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/>
          <p:cNvSpPr txBox="1"/>
          <p:nvPr/>
        </p:nvSpPr>
        <p:spPr>
          <a:xfrm>
            <a:off x="6385616" y="2852486"/>
            <a:ext cx="1382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 User (SOEID, pswd)</a:t>
            </a:r>
            <a:endParaRPr lang="en-US" sz="800" dirty="0"/>
          </a:p>
        </p:txBody>
      </p:sp>
      <p:cxnSp>
        <p:nvCxnSpPr>
          <p:cNvPr id="342" name="Conector recto de flecha 341"/>
          <p:cNvCxnSpPr/>
          <p:nvPr/>
        </p:nvCxnSpPr>
        <p:spPr>
          <a:xfrm flipH="1">
            <a:off x="7673205" y="3013996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angular 342"/>
          <p:cNvCxnSpPr/>
          <p:nvPr/>
        </p:nvCxnSpPr>
        <p:spPr>
          <a:xfrm>
            <a:off x="7683546" y="2929405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CuadroTexto 343"/>
          <p:cNvSpPr txBox="1"/>
          <p:nvPr/>
        </p:nvSpPr>
        <p:spPr>
          <a:xfrm>
            <a:off x="7988121" y="2880920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325" name="Conector recto de flecha 324"/>
          <p:cNvCxnSpPr/>
          <p:nvPr/>
        </p:nvCxnSpPr>
        <p:spPr>
          <a:xfrm>
            <a:off x="6457745" y="3412783"/>
            <a:ext cx="2287238" cy="22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CuadroTexto 346"/>
          <p:cNvSpPr txBox="1"/>
          <p:nvPr/>
        </p:nvSpPr>
        <p:spPr>
          <a:xfrm>
            <a:off x="7312305" y="3427445"/>
            <a:ext cx="104803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Validate Token</a:t>
            </a:r>
            <a:endParaRPr lang="en-US" sz="800" dirty="0"/>
          </a:p>
        </p:txBody>
      </p:sp>
      <p:cxnSp>
        <p:nvCxnSpPr>
          <p:cNvPr id="348" name="Conector recto de flecha 347"/>
          <p:cNvCxnSpPr/>
          <p:nvPr/>
        </p:nvCxnSpPr>
        <p:spPr>
          <a:xfrm flipH="1">
            <a:off x="8761254" y="3624979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/>
          <p:nvPr/>
        </p:nvCxnSpPr>
        <p:spPr>
          <a:xfrm>
            <a:off x="8761566" y="3540388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/>
          <p:cNvSpPr txBox="1"/>
          <p:nvPr/>
        </p:nvSpPr>
        <p:spPr>
          <a:xfrm>
            <a:off x="9053076" y="3477213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cxnSp>
        <p:nvCxnSpPr>
          <p:cNvPr id="329" name="Conector recto de flecha 328"/>
          <p:cNvCxnSpPr/>
          <p:nvPr/>
        </p:nvCxnSpPr>
        <p:spPr>
          <a:xfrm flipH="1">
            <a:off x="6424967" y="3742027"/>
            <a:ext cx="23097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uadroTexto 352"/>
          <p:cNvSpPr txBox="1"/>
          <p:nvPr/>
        </p:nvSpPr>
        <p:spPr>
          <a:xfrm>
            <a:off x="6959487" y="3751102"/>
            <a:ext cx="140201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Result Set</a:t>
            </a:r>
            <a:endParaRPr lang="en-US" sz="800" dirty="0"/>
          </a:p>
        </p:txBody>
      </p:sp>
      <p:cxnSp>
        <p:nvCxnSpPr>
          <p:cNvPr id="332" name="Conector recto de flecha 331"/>
          <p:cNvCxnSpPr/>
          <p:nvPr/>
        </p:nvCxnSpPr>
        <p:spPr>
          <a:xfrm>
            <a:off x="6447457" y="4279809"/>
            <a:ext cx="3417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CuadroTexto 356"/>
          <p:cNvSpPr txBox="1"/>
          <p:nvPr/>
        </p:nvSpPr>
        <p:spPr>
          <a:xfrm>
            <a:off x="7294543" y="4294025"/>
            <a:ext cx="17378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Validate User </a:t>
            </a:r>
            <a:r>
              <a:rPr lang="es-MX" sz="800" dirty="0" smtClean="0"/>
              <a:t>Entitlements Request</a:t>
            </a:r>
            <a:endParaRPr lang="en-US" sz="800" dirty="0"/>
          </a:p>
        </p:txBody>
      </p:sp>
      <p:cxnSp>
        <p:nvCxnSpPr>
          <p:cNvPr id="358" name="Conector recto de flecha 357"/>
          <p:cNvCxnSpPr/>
          <p:nvPr/>
        </p:nvCxnSpPr>
        <p:spPr>
          <a:xfrm>
            <a:off x="9857739" y="4399632"/>
            <a:ext cx="114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/>
          <p:cNvCxnSpPr/>
          <p:nvPr/>
        </p:nvCxnSpPr>
        <p:spPr>
          <a:xfrm flipH="1">
            <a:off x="10982859" y="4615526"/>
            <a:ext cx="30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/>
          <p:nvPr/>
        </p:nvCxnSpPr>
        <p:spPr>
          <a:xfrm>
            <a:off x="10983171" y="4530935"/>
            <a:ext cx="304575" cy="84591"/>
          </a:xfrm>
          <a:prstGeom prst="bentConnector3">
            <a:avLst>
              <a:gd name="adj1" fmla="val 99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/>
          <p:cNvSpPr txBox="1"/>
          <p:nvPr/>
        </p:nvSpPr>
        <p:spPr>
          <a:xfrm>
            <a:off x="6828094" y="4774129"/>
            <a:ext cx="157675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800" dirty="0"/>
              <a:t>Generate Authorizated Screens</a:t>
            </a:r>
            <a:endParaRPr lang="en-US" sz="800" dirty="0"/>
          </a:p>
        </p:txBody>
      </p:sp>
      <p:sp>
        <p:nvSpPr>
          <p:cNvPr id="363" name="CuadroTexto 362"/>
          <p:cNvSpPr txBox="1"/>
          <p:nvPr/>
        </p:nvSpPr>
        <p:spPr>
          <a:xfrm>
            <a:off x="11243448" y="4460999"/>
            <a:ext cx="1048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Validate</a:t>
            </a:r>
            <a:endParaRPr lang="en-US" sz="800" dirty="0"/>
          </a:p>
        </p:txBody>
      </p:sp>
      <p:sp>
        <p:nvSpPr>
          <p:cNvPr id="364" name="CuadroTexto 363"/>
          <p:cNvSpPr txBox="1"/>
          <p:nvPr/>
        </p:nvSpPr>
        <p:spPr>
          <a:xfrm>
            <a:off x="9727310" y="4389285"/>
            <a:ext cx="1366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Get User Entitlements</a:t>
            </a:r>
            <a:endParaRPr lang="en-US" sz="800" dirty="0"/>
          </a:p>
        </p:txBody>
      </p:sp>
      <p:sp>
        <p:nvSpPr>
          <p:cNvPr id="371" name="CuadroTexto 370"/>
          <p:cNvSpPr txBox="1"/>
          <p:nvPr/>
        </p:nvSpPr>
        <p:spPr>
          <a:xfrm>
            <a:off x="3408787" y="4845087"/>
            <a:ext cx="15761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Generate Authorizated </a:t>
            </a:r>
            <a:r>
              <a:rPr lang="es-MX" sz="800" dirty="0"/>
              <a:t>screens</a:t>
            </a:r>
            <a:endParaRPr lang="en-US" sz="800" dirty="0"/>
          </a:p>
        </p:txBody>
      </p:sp>
      <p:sp>
        <p:nvSpPr>
          <p:cNvPr id="345" name="Rectángulo redondeado 344"/>
          <p:cNvSpPr/>
          <p:nvPr/>
        </p:nvSpPr>
        <p:spPr>
          <a:xfrm>
            <a:off x="906757" y="3970254"/>
            <a:ext cx="10800860" cy="1082412"/>
          </a:xfrm>
          <a:prstGeom prst="roundRect">
            <a:avLst>
              <a:gd name="adj" fmla="val 3886"/>
            </a:avLst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ángulo redondeado 382"/>
          <p:cNvSpPr/>
          <p:nvPr/>
        </p:nvSpPr>
        <p:spPr>
          <a:xfrm>
            <a:off x="2843428" y="5222404"/>
            <a:ext cx="3599231" cy="725272"/>
          </a:xfrm>
          <a:prstGeom prst="roundRect">
            <a:avLst>
              <a:gd name="adj" fmla="val 3886"/>
            </a:avLst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ector recto de flecha 210"/>
          <p:cNvCxnSpPr/>
          <p:nvPr/>
        </p:nvCxnSpPr>
        <p:spPr>
          <a:xfrm flipH="1">
            <a:off x="3779808" y="5456288"/>
            <a:ext cx="2636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uadroTexto 393"/>
          <p:cNvSpPr txBox="1"/>
          <p:nvPr/>
        </p:nvSpPr>
        <p:spPr>
          <a:xfrm>
            <a:off x="4451797" y="5557832"/>
            <a:ext cx="123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Failure Notification</a:t>
            </a:r>
          </a:p>
          <a:p>
            <a:pPr algn="ctr"/>
            <a:r>
              <a:rPr lang="es-MX" sz="800" dirty="0"/>
              <a:t>(Not Sucessful)</a:t>
            </a:r>
            <a:endParaRPr lang="en-US" sz="800" dirty="0"/>
          </a:p>
        </p:txBody>
      </p:sp>
      <p:sp>
        <p:nvSpPr>
          <p:cNvPr id="395" name="CuadroTexto 394"/>
          <p:cNvSpPr txBox="1"/>
          <p:nvPr/>
        </p:nvSpPr>
        <p:spPr>
          <a:xfrm>
            <a:off x="2973453" y="5530365"/>
            <a:ext cx="707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Access </a:t>
            </a:r>
            <a:r>
              <a:rPr lang="es-MX" sz="800" dirty="0"/>
              <a:t>Denied</a:t>
            </a:r>
            <a:endParaRPr lang="en-US" sz="800" dirty="0"/>
          </a:p>
        </p:txBody>
      </p:sp>
      <p:sp>
        <p:nvSpPr>
          <p:cNvPr id="396" name="CuadroTexto 395"/>
          <p:cNvSpPr txBox="1"/>
          <p:nvPr/>
        </p:nvSpPr>
        <p:spPr>
          <a:xfrm>
            <a:off x="6378759" y="3954576"/>
            <a:ext cx="99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[Authorizated user]</a:t>
            </a:r>
            <a:endParaRPr lang="en-US" sz="800" dirty="0"/>
          </a:p>
        </p:txBody>
      </p:sp>
      <p:sp>
        <p:nvSpPr>
          <p:cNvPr id="397" name="CuadroTexto 396"/>
          <p:cNvSpPr txBox="1"/>
          <p:nvPr/>
        </p:nvSpPr>
        <p:spPr>
          <a:xfrm>
            <a:off x="5510868" y="5204016"/>
            <a:ext cx="99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dirty="0"/>
              <a:t>[Else]</a:t>
            </a:r>
            <a:endParaRPr lang="en-US" sz="800" dirty="0"/>
          </a:p>
        </p:txBody>
      </p:sp>
      <p:pic>
        <p:nvPicPr>
          <p:cNvPr id="94" name="Picture 10" descr="Resultado de imagen para balanc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98" y="338914"/>
            <a:ext cx="417434" cy="4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Elipse 94"/>
          <p:cNvSpPr/>
          <p:nvPr/>
        </p:nvSpPr>
        <p:spPr>
          <a:xfrm>
            <a:off x="2059112" y="266917"/>
            <a:ext cx="516087" cy="522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362337" y="1567856"/>
            <a:ext cx="4084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3819700" y="2236282"/>
            <a:ext cx="2626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5132982" y="4774129"/>
            <a:ext cx="584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886467" y="2586257"/>
            <a:ext cx="2951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/>
          <p:cNvCxnSpPr/>
          <p:nvPr/>
        </p:nvCxnSpPr>
        <p:spPr>
          <a:xfrm flipH="1">
            <a:off x="6452188" y="3178869"/>
            <a:ext cx="1221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365635" y="3163505"/>
            <a:ext cx="1402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Result Set</a:t>
            </a:r>
            <a:endParaRPr lang="en-US" sz="800" dirty="0"/>
          </a:p>
        </p:txBody>
      </p:sp>
      <p:cxnSp>
        <p:nvCxnSpPr>
          <p:cNvPr id="235" name="Conector angular 234"/>
          <p:cNvCxnSpPr/>
          <p:nvPr/>
        </p:nvCxnSpPr>
        <p:spPr>
          <a:xfrm rot="10800000" flipV="1">
            <a:off x="3576512" y="2319973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/>
          <p:cNvCxnSpPr/>
          <p:nvPr/>
        </p:nvCxnSpPr>
        <p:spPr>
          <a:xfrm>
            <a:off x="3576511" y="2399399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0800000" flipV="1">
            <a:off x="4910314" y="4907733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4910313" y="4987159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0800000" flipV="1">
            <a:off x="3587967" y="5620216"/>
            <a:ext cx="226436" cy="79425"/>
          </a:xfrm>
          <a:prstGeom prst="bentConnector3">
            <a:avLst>
              <a:gd name="adj1" fmla="val 101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>
            <a:off x="3587966" y="5699642"/>
            <a:ext cx="226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yments.potx" id="{BE3E79B3-8540-4388-A661-DBC190AF4F74}" vid="{F3FB3F09-508B-4C4A-9C45-4EA53CBBD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C1F48E-A8C0-485E-AD44-A0CC64F78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AD1229-9E38-4513-B8D8-D2C9C7B4E6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017864-011E-46D3-A615-002EC7DAD41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Payments</Template>
  <TotalTime>8023</TotalTime>
  <Words>495</Words>
  <Application>Microsoft Office PowerPoint</Application>
  <PresentationFormat>Panorámica</PresentationFormat>
  <Paragraphs>302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 Presentation</vt:lpstr>
      <vt:lpstr>Payments Gateway</vt:lpstr>
      <vt:lpstr>PG MVC Architecture</vt:lpstr>
      <vt:lpstr>PG MVC Architecture</vt:lpstr>
      <vt:lpstr>PG MVC Architecture</vt:lpstr>
      <vt:lpstr>PG MVC Architecture</vt:lpstr>
      <vt:lpstr>PG MVC Architecture</vt:lpstr>
      <vt:lpstr>Presentación de PowerPoint</vt:lpstr>
      <vt:lpstr>Presentación de PowerPoint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Payments Gateway</dc:title>
  <dc:creator>OMAR DIAZ CASTILLO</dc:creator>
  <cp:lastModifiedBy>Martinez San Luis, Norma Angelica [GCB-OT NE]</cp:lastModifiedBy>
  <cp:revision>86</cp:revision>
  <dcterms:created xsi:type="dcterms:W3CDTF">2019-01-17T23:34:30Z</dcterms:created>
  <dcterms:modified xsi:type="dcterms:W3CDTF">2019-01-31T17:59:05Z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0x010100628599A6104DC34A9C37FAE2DED8D6E9</vt:lpwstr>
  </property>
</Properties>
</file>