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20C23F2-8C0C-49E8-BA4E-840B6073CF93}" type="datetimeFigureOut">
              <a:rPr lang="es-ES" smtClean="0"/>
              <a:t>08/01/2018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BDAE611-B886-4966-AFBD-7BABD1D558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7106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23F2-8C0C-49E8-BA4E-840B6073CF93}" type="datetimeFigureOut">
              <a:rPr lang="es-ES" smtClean="0"/>
              <a:t>08/01/2018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E611-B886-4966-AFBD-7BABD1D558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477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23F2-8C0C-49E8-BA4E-840B6073CF93}" type="datetimeFigureOut">
              <a:rPr lang="es-ES" smtClean="0"/>
              <a:t>08/01/2018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E611-B886-4966-AFBD-7BABD1D558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7553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23F2-8C0C-49E8-BA4E-840B6073CF93}" type="datetimeFigureOut">
              <a:rPr lang="es-ES" smtClean="0"/>
              <a:t>08/01/2018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E611-B886-4966-AFBD-7BABD1D558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234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23F2-8C0C-49E8-BA4E-840B6073CF93}" type="datetimeFigureOut">
              <a:rPr lang="es-ES" smtClean="0"/>
              <a:t>08/01/2018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E611-B886-4966-AFBD-7BABD1D558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1198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23F2-8C0C-49E8-BA4E-840B6073CF93}" type="datetimeFigureOut">
              <a:rPr lang="es-ES" smtClean="0"/>
              <a:t>08/01/2018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E611-B886-4966-AFBD-7BABD1D558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411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23F2-8C0C-49E8-BA4E-840B6073CF93}" type="datetimeFigureOut">
              <a:rPr lang="es-ES" smtClean="0"/>
              <a:t>08/01/2018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E611-B886-4966-AFBD-7BABD1D558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1111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23F2-8C0C-49E8-BA4E-840B6073CF93}" type="datetimeFigureOut">
              <a:rPr lang="es-ES" smtClean="0"/>
              <a:t>08/01/2018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E611-B886-4966-AFBD-7BABD1D5582E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818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23F2-8C0C-49E8-BA4E-840B6073CF93}" type="datetimeFigureOut">
              <a:rPr lang="es-ES" smtClean="0"/>
              <a:t>08/01/2018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E611-B886-4966-AFBD-7BABD1D558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320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23F2-8C0C-49E8-BA4E-840B6073CF93}" type="datetimeFigureOut">
              <a:rPr lang="es-ES" smtClean="0"/>
              <a:t>08/01/2018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E611-B886-4966-AFBD-7BABD1D558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522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23F2-8C0C-49E8-BA4E-840B6073CF93}" type="datetimeFigureOut">
              <a:rPr lang="es-ES" smtClean="0"/>
              <a:t>08/01/2018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E611-B886-4966-AFBD-7BABD1D558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462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23F2-8C0C-49E8-BA4E-840B6073CF93}" type="datetimeFigureOut">
              <a:rPr lang="es-ES" smtClean="0"/>
              <a:t>08/01/2018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E611-B886-4966-AFBD-7BABD1D558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212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23F2-8C0C-49E8-BA4E-840B6073CF93}" type="datetimeFigureOut">
              <a:rPr lang="es-ES" smtClean="0"/>
              <a:t>08/01/2018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E611-B886-4966-AFBD-7BABD1D558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977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23F2-8C0C-49E8-BA4E-840B6073CF93}" type="datetimeFigureOut">
              <a:rPr lang="es-ES" smtClean="0"/>
              <a:t>08/01/2018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E611-B886-4966-AFBD-7BABD1D558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1791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23F2-8C0C-49E8-BA4E-840B6073CF93}" type="datetimeFigureOut">
              <a:rPr lang="es-ES" smtClean="0"/>
              <a:t>08/01/2018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E611-B886-4966-AFBD-7BABD1D558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574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23F2-8C0C-49E8-BA4E-840B6073CF93}" type="datetimeFigureOut">
              <a:rPr lang="es-ES" smtClean="0"/>
              <a:t>08/01/2018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E611-B886-4966-AFBD-7BABD1D558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471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23F2-8C0C-49E8-BA4E-840B6073CF93}" type="datetimeFigureOut">
              <a:rPr lang="es-ES" smtClean="0"/>
              <a:t>08/01/2018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E611-B886-4966-AFBD-7BABD1D558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717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0C23F2-8C0C-49E8-BA4E-840B6073CF93}" type="datetimeFigureOut">
              <a:rPr lang="es-ES" smtClean="0"/>
              <a:t>08/01/2018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DAE611-B886-4966-AFBD-7BABD1D558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0567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D974D5-624A-43B5-B61C-EAF67AE648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La </a:t>
            </a:r>
            <a:r>
              <a:rPr lang="es-ES" dirty="0" err="1"/>
              <a:t>Teletransportación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2136C1-7599-4D47-9692-EC5126369F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Raul Romero Palomo</a:t>
            </a:r>
          </a:p>
        </p:txBody>
      </p:sp>
    </p:spTree>
    <p:extLst>
      <p:ext uri="{BB962C8B-B14F-4D97-AF65-F5344CB8AC3E}">
        <p14:creationId xmlns:p14="http://schemas.microsoft.com/office/powerpoint/2010/main" val="2586965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8859D-D06D-4FCC-8D52-0A5C2CEEE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19993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es-ES" dirty="0"/>
              <a:t>¿Seguiría utilizando los medios de transporte actuales si existiese ya la </a:t>
            </a:r>
            <a:r>
              <a:rPr lang="es-ES" dirty="0" err="1"/>
              <a:t>teletransportaciÓn</a:t>
            </a:r>
            <a:r>
              <a:rPr lang="es-ES" dirty="0"/>
              <a:t> solo por conservar la costumbre?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BCDF21-6E05-420B-AAED-9A4DA551F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Verde (27%) = SI</a:t>
            </a:r>
          </a:p>
          <a:p>
            <a:pPr marL="0" indent="0">
              <a:buNone/>
            </a:pPr>
            <a:r>
              <a:rPr lang="es-ES" dirty="0"/>
              <a:t>Azul (44,4%) = Según</a:t>
            </a:r>
          </a:p>
          <a:p>
            <a:pPr marL="0" indent="0">
              <a:buNone/>
            </a:pPr>
            <a:r>
              <a:rPr lang="es-ES" dirty="0"/>
              <a:t>Rojo (28,6%) = NO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6FBB3A9-A5B5-41EE-ADA4-A05771865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487" y="2526178"/>
            <a:ext cx="59150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406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8859D-D06D-4FCC-8D52-0A5C2CEEE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19993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es-ES" dirty="0"/>
              <a:t>¿Se opondría a un cambio en la estructura de las ciudades en la que no existiesen calles, es decir, que a través de "portales" pudiese ir a donde usted quisiese?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BCDF21-6E05-420B-AAED-9A4DA551F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Verde (46%) = SI</a:t>
            </a:r>
          </a:p>
          <a:p>
            <a:pPr marL="0" indent="0">
              <a:buNone/>
            </a:pPr>
            <a:r>
              <a:rPr lang="es-ES" dirty="0"/>
              <a:t>Azul (20,6%) = Me da igual</a:t>
            </a:r>
          </a:p>
          <a:p>
            <a:pPr marL="0" indent="0">
              <a:buNone/>
            </a:pPr>
            <a:r>
              <a:rPr lang="es-ES" dirty="0"/>
              <a:t>Rojo (33,3%) = NO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DDA4AAD-2AFE-4A79-80C6-7FA1CB96C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714" y="2404232"/>
            <a:ext cx="59150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951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068A5-9249-4A59-8CCF-3C4BA6D82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5066A-625F-4118-9EA8-B4C554964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Lejos de esta tecnología</a:t>
            </a:r>
          </a:p>
          <a:p>
            <a:r>
              <a:rPr lang="es-ES" dirty="0"/>
              <a:t>Debida educación para el uso de esta</a:t>
            </a:r>
          </a:p>
          <a:p>
            <a:r>
              <a:rPr lang="es-ES" dirty="0"/>
              <a:t>Ahorro notorio</a:t>
            </a:r>
          </a:p>
        </p:txBody>
      </p:sp>
    </p:spTree>
    <p:extLst>
      <p:ext uri="{BB962C8B-B14F-4D97-AF65-F5344CB8AC3E}">
        <p14:creationId xmlns:p14="http://schemas.microsoft.com/office/powerpoint/2010/main" val="1274462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534B6-090C-4C28-A9C2-1EFADCAA3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Orden de la presentación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43EB82-4B31-4210-AB3A-FFCE9BCB7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Explicación básica de la </a:t>
            </a:r>
            <a:r>
              <a:rPr lang="es-ES" dirty="0" err="1"/>
              <a:t>teletransportación</a:t>
            </a:r>
            <a:endParaRPr lang="es-ES" dirty="0"/>
          </a:p>
          <a:p>
            <a:r>
              <a:rPr lang="es-ES" dirty="0"/>
              <a:t>Ejemplo sencillo de la </a:t>
            </a:r>
            <a:r>
              <a:rPr lang="es-ES" dirty="0" err="1"/>
              <a:t>teletransportación</a:t>
            </a:r>
            <a:endParaRPr lang="es-ES" dirty="0"/>
          </a:p>
          <a:p>
            <a:r>
              <a:rPr lang="es-ES" dirty="0"/>
              <a:t>Discusión sobre temas más éticos/morales de la </a:t>
            </a:r>
            <a:r>
              <a:rPr lang="es-ES" dirty="0" err="1"/>
              <a:t>teletransportación</a:t>
            </a:r>
            <a:endParaRPr lang="es-ES" dirty="0"/>
          </a:p>
          <a:p>
            <a:r>
              <a:rPr lang="es-ES" dirty="0"/>
              <a:t>Encuesta</a:t>
            </a:r>
          </a:p>
          <a:p>
            <a:r>
              <a:rPr lang="es-ES" dirty="0"/>
              <a:t>Conclusión</a:t>
            </a:r>
          </a:p>
        </p:txBody>
      </p:sp>
    </p:spTree>
    <p:extLst>
      <p:ext uri="{BB962C8B-B14F-4D97-AF65-F5344CB8AC3E}">
        <p14:creationId xmlns:p14="http://schemas.microsoft.com/office/powerpoint/2010/main" val="1073898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C9109-BC18-4E43-BD33-8217DA897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7970A4-1550-4BED-B385-1BED42B36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Televisión = </a:t>
            </a:r>
            <a:r>
              <a:rPr lang="es-ES" dirty="0" err="1"/>
              <a:t>Fake</a:t>
            </a:r>
            <a:endParaRPr lang="es-ES" dirty="0"/>
          </a:p>
          <a:p>
            <a:r>
              <a:rPr lang="es-ES" dirty="0"/>
              <a:t>Actualmente “real”</a:t>
            </a:r>
          </a:p>
          <a:p>
            <a:r>
              <a:rPr lang="es-ES" dirty="0"/>
              <a:t>Destruir -&gt; Crear</a:t>
            </a:r>
          </a:p>
          <a:p>
            <a:r>
              <a:rPr lang="es-ES" dirty="0"/>
              <a:t>Entrelazamiento </a:t>
            </a:r>
            <a:r>
              <a:rPr lang="es-ES" dirty="0" err="1"/>
              <a:t>Cuantico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9E8F69-F879-4EFF-B952-2EA817D4E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673" y="2058740"/>
            <a:ext cx="2596586" cy="194744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47C0DC0-77FC-4657-B0F6-EE3A6715A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750" y="1778116"/>
            <a:ext cx="4762500" cy="23622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7A1807E-BE13-4B5F-BEF9-593AC5F131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032" y="4463380"/>
            <a:ext cx="4372186" cy="198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55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78ED7-40B9-48F9-B70A-C9E4E267A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245" y="2807515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s-ES" sz="7200" dirty="0"/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208405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53F37A-BD38-4513-89CA-C9F5510B5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Discusión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9BCA70-5FD1-40AD-A1B0-501AE34D9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Ahorro en tiempo, combustible</a:t>
            </a:r>
          </a:p>
          <a:p>
            <a:r>
              <a:rPr lang="es-ES" dirty="0"/>
              <a:t>Problema del cerebro</a:t>
            </a:r>
          </a:p>
          <a:p>
            <a:r>
              <a:rPr lang="es-ES" dirty="0"/>
              <a:t>Clonación</a:t>
            </a:r>
          </a:p>
          <a:p>
            <a:r>
              <a:rPr lang="es-ES" dirty="0"/>
              <a:t>Sedentarismo, perdida de costumbres más saludables</a:t>
            </a:r>
          </a:p>
          <a:p>
            <a:r>
              <a:rPr lang="es-ES" dirty="0"/>
              <a:t>Necesidad de calles -&gt; Ahorro de espacio</a:t>
            </a:r>
          </a:p>
          <a:p>
            <a:r>
              <a:rPr lang="es-ES" dirty="0"/>
              <a:t>Creación de maneras alternativas de ejercitarnos</a:t>
            </a:r>
          </a:p>
        </p:txBody>
      </p:sp>
    </p:spTree>
    <p:extLst>
      <p:ext uri="{BB962C8B-B14F-4D97-AF65-F5344CB8AC3E}">
        <p14:creationId xmlns:p14="http://schemas.microsoft.com/office/powerpoint/2010/main" val="587058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88069-D2A5-42F3-87CB-18F25AEA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Encuesta					</a:t>
            </a:r>
            <a:r>
              <a:rPr lang="es-ES" sz="2400" dirty="0"/>
              <a:t>63 respuestas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03691F65-68AB-495E-B5B5-34D51A512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8603" y="1723041"/>
            <a:ext cx="7574793" cy="4525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886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8859D-D06D-4FCC-8D52-0A5C2CEEE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19993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es-ES" dirty="0"/>
              <a:t>¿Usaría el teletransporte a sabiendas de que para ello tu cuerpo es destruido en un lugar y creado en otro?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BCDF21-6E05-420B-AAED-9A4DA551F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Verde (60,3%) = SI</a:t>
            </a:r>
          </a:p>
          <a:p>
            <a:pPr marL="0" indent="0">
              <a:buNone/>
            </a:pPr>
            <a:r>
              <a:rPr lang="es-ES" dirty="0"/>
              <a:t>Rojo (39,7%) = NO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6D04F68-9798-4953-B29E-589F1134A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318" y="2484234"/>
            <a:ext cx="59150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01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8859D-D06D-4FCC-8D52-0A5C2CEEE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19993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es-ES" dirty="0"/>
              <a:t>Con respecto a la anterior pregunta ¿Cree que seguiría siendo usted sabiendo que las moléculas que componen su cuerpo ya no son las mismas?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BCDF21-6E05-420B-AAED-9A4DA551F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Verde (57,1%) = SI</a:t>
            </a:r>
          </a:p>
          <a:p>
            <a:pPr marL="0" indent="0">
              <a:buNone/>
            </a:pPr>
            <a:r>
              <a:rPr lang="es-ES" dirty="0"/>
              <a:t>Rojo (42,9%) = NO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880E6AE-85E8-4AC0-BE9D-A8CF2D7B5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487" y="2643624"/>
            <a:ext cx="59150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415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8859D-D06D-4FCC-8D52-0A5C2CEEE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19993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es-ES" dirty="0"/>
              <a:t>¿Practicaría algún deporte si hubiera teletransporte a todos los lugares que frecuenta?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BCDF21-6E05-420B-AAED-9A4DA551F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Verde (47,6%) = SI</a:t>
            </a:r>
          </a:p>
          <a:p>
            <a:pPr marL="0" indent="0">
              <a:buNone/>
            </a:pPr>
            <a:r>
              <a:rPr lang="es-ES" dirty="0"/>
              <a:t>Azul (25,4%) = Tal Vez</a:t>
            </a:r>
          </a:p>
          <a:p>
            <a:pPr marL="0" indent="0">
              <a:buNone/>
            </a:pPr>
            <a:r>
              <a:rPr lang="es-ES" dirty="0"/>
              <a:t>Rojo (27%) = NO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C747B92-AA10-4C7E-9502-BA3C9D69C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544" y="2404232"/>
            <a:ext cx="59150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583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125</TotalTime>
  <Words>288</Words>
  <Application>Microsoft Office PowerPoint</Application>
  <PresentationFormat>Panorámica</PresentationFormat>
  <Paragraphs>44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Celestial</vt:lpstr>
      <vt:lpstr>La Teletransportación</vt:lpstr>
      <vt:lpstr>Orden de la presentación</vt:lpstr>
      <vt:lpstr>Explicación</vt:lpstr>
      <vt:lpstr>Ejemplo</vt:lpstr>
      <vt:lpstr>Discusión</vt:lpstr>
      <vt:lpstr>Encuesta     63 respuestas</vt:lpstr>
      <vt:lpstr>¿Usaría el teletransporte a sabiendas de que para ello tu cuerpo es destruido en un lugar y creado en otro? </vt:lpstr>
      <vt:lpstr>Con respecto a la anterior pregunta ¿Cree que seguiría siendo usted sabiendo que las moléculas que componen su cuerpo ya no son las mismas? </vt:lpstr>
      <vt:lpstr>¿Practicaría algún deporte si hubiera teletransporte a todos los lugares que frecuenta? </vt:lpstr>
      <vt:lpstr>¿Seguiría utilizando los medios de transporte actuales si existiese ya la teletransportaciÓn solo por conservar la costumbre? </vt:lpstr>
      <vt:lpstr>¿Se opondría a un cambio en la estructura de las ciudades en la que no existiesen calles, es decir, que a través de "portales" pudiese ir a donde usted quisiese? 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Teletransportación</dc:title>
  <dc:creator>Raúl Romero</dc:creator>
  <cp:lastModifiedBy>Raúl Romero</cp:lastModifiedBy>
  <cp:revision>11</cp:revision>
  <dcterms:created xsi:type="dcterms:W3CDTF">2018-01-05T11:36:31Z</dcterms:created>
  <dcterms:modified xsi:type="dcterms:W3CDTF">2018-01-08T19:42:02Z</dcterms:modified>
</cp:coreProperties>
</file>