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67" r:id="rId5"/>
    <p:sldId id="370" r:id="rId6"/>
    <p:sldId id="373" r:id="rId7"/>
    <p:sldId id="374" r:id="rId8"/>
    <p:sldId id="377" r:id="rId9"/>
    <p:sldId id="375" r:id="rId10"/>
    <p:sldId id="378" r:id="rId11"/>
    <p:sldId id="379" r:id="rId12"/>
    <p:sldId id="381" r:id="rId13"/>
    <p:sldId id="382" r:id="rId14"/>
    <p:sldId id="380" r:id="rId15"/>
    <p:sldId id="327" r:id="rId16"/>
  </p:sldIdLst>
  <p:sldSz cx="12192000" cy="6858000"/>
  <p:notesSz cx="9926638" cy="14355763"/>
  <p:defaultTextStyle>
    <a:defPPr>
      <a:defRPr lang="en-AU"/>
    </a:defPPr>
    <a:lvl1pPr algn="l" rtl="0" eaLnBrk="0" fontAlgn="base" hangingPunct="0">
      <a:spcBef>
        <a:spcPct val="0"/>
      </a:spcBef>
      <a:spcAft>
        <a:spcPct val="0"/>
      </a:spcAft>
      <a:defRPr kern="1200">
        <a:solidFill>
          <a:schemeClr val="tx1"/>
        </a:solidFill>
        <a:latin typeface="Segoe UI Semilight" panose="020B0402040204020203" pitchFamily="34" charset="0"/>
        <a:ea typeface="+mn-ea"/>
        <a:cs typeface="+mn-cs"/>
      </a:defRPr>
    </a:lvl1pPr>
    <a:lvl2pPr marL="457200" algn="l" rtl="0" eaLnBrk="0" fontAlgn="base" hangingPunct="0">
      <a:spcBef>
        <a:spcPct val="0"/>
      </a:spcBef>
      <a:spcAft>
        <a:spcPct val="0"/>
      </a:spcAft>
      <a:defRPr kern="1200">
        <a:solidFill>
          <a:schemeClr val="tx1"/>
        </a:solidFill>
        <a:latin typeface="Segoe UI Semilight" panose="020B0402040204020203" pitchFamily="34" charset="0"/>
        <a:ea typeface="+mn-ea"/>
        <a:cs typeface="+mn-cs"/>
      </a:defRPr>
    </a:lvl2pPr>
    <a:lvl3pPr marL="914400" algn="l" rtl="0" eaLnBrk="0" fontAlgn="base" hangingPunct="0">
      <a:spcBef>
        <a:spcPct val="0"/>
      </a:spcBef>
      <a:spcAft>
        <a:spcPct val="0"/>
      </a:spcAft>
      <a:defRPr kern="1200">
        <a:solidFill>
          <a:schemeClr val="tx1"/>
        </a:solidFill>
        <a:latin typeface="Segoe UI Semilight" panose="020B0402040204020203" pitchFamily="34" charset="0"/>
        <a:ea typeface="+mn-ea"/>
        <a:cs typeface="+mn-cs"/>
      </a:defRPr>
    </a:lvl3pPr>
    <a:lvl4pPr marL="1371600" algn="l" rtl="0" eaLnBrk="0" fontAlgn="base" hangingPunct="0">
      <a:spcBef>
        <a:spcPct val="0"/>
      </a:spcBef>
      <a:spcAft>
        <a:spcPct val="0"/>
      </a:spcAft>
      <a:defRPr kern="1200">
        <a:solidFill>
          <a:schemeClr val="tx1"/>
        </a:solidFill>
        <a:latin typeface="Segoe UI Semilight" panose="020B0402040204020203" pitchFamily="34" charset="0"/>
        <a:ea typeface="+mn-ea"/>
        <a:cs typeface="+mn-cs"/>
      </a:defRPr>
    </a:lvl4pPr>
    <a:lvl5pPr marL="1828800" algn="l" rtl="0" eaLnBrk="0" fontAlgn="base" hangingPunct="0">
      <a:spcBef>
        <a:spcPct val="0"/>
      </a:spcBef>
      <a:spcAft>
        <a:spcPct val="0"/>
      </a:spcAft>
      <a:defRPr kern="1200">
        <a:solidFill>
          <a:schemeClr val="tx1"/>
        </a:solidFill>
        <a:latin typeface="Segoe UI Semilight" panose="020B0402040204020203" pitchFamily="34" charset="0"/>
        <a:ea typeface="+mn-ea"/>
        <a:cs typeface="+mn-cs"/>
      </a:defRPr>
    </a:lvl5pPr>
    <a:lvl6pPr marL="2286000" algn="l" defTabSz="914400" rtl="0" eaLnBrk="1" latinLnBrk="0" hangingPunct="1">
      <a:defRPr kern="1200">
        <a:solidFill>
          <a:schemeClr val="tx1"/>
        </a:solidFill>
        <a:latin typeface="Segoe UI Semilight" panose="020B0402040204020203" pitchFamily="34" charset="0"/>
        <a:ea typeface="+mn-ea"/>
        <a:cs typeface="+mn-cs"/>
      </a:defRPr>
    </a:lvl6pPr>
    <a:lvl7pPr marL="2743200" algn="l" defTabSz="914400" rtl="0" eaLnBrk="1" latinLnBrk="0" hangingPunct="1">
      <a:defRPr kern="1200">
        <a:solidFill>
          <a:schemeClr val="tx1"/>
        </a:solidFill>
        <a:latin typeface="Segoe UI Semilight" panose="020B0402040204020203" pitchFamily="34" charset="0"/>
        <a:ea typeface="+mn-ea"/>
        <a:cs typeface="+mn-cs"/>
      </a:defRPr>
    </a:lvl7pPr>
    <a:lvl8pPr marL="3200400" algn="l" defTabSz="914400" rtl="0" eaLnBrk="1" latinLnBrk="0" hangingPunct="1">
      <a:defRPr kern="1200">
        <a:solidFill>
          <a:schemeClr val="tx1"/>
        </a:solidFill>
        <a:latin typeface="Segoe UI Semilight" panose="020B0402040204020203" pitchFamily="34" charset="0"/>
        <a:ea typeface="+mn-ea"/>
        <a:cs typeface="+mn-cs"/>
      </a:defRPr>
    </a:lvl8pPr>
    <a:lvl9pPr marL="3657600" algn="l" defTabSz="914400" rtl="0" eaLnBrk="1" latinLnBrk="0" hangingPunct="1">
      <a:defRPr kern="1200">
        <a:solidFill>
          <a:schemeClr val="tx1"/>
        </a:solidFill>
        <a:latin typeface="Segoe UI Semilight" panose="020B0402040204020203"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Jone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ACC"/>
    <a:srgbClr val="001828"/>
    <a:srgbClr val="9DA2A6"/>
    <a:srgbClr val="FFFFFF"/>
    <a:srgbClr val="747C82"/>
    <a:srgbClr val="4D575F"/>
    <a:srgbClr val="394853"/>
    <a:srgbClr val="898F95"/>
    <a:srgbClr val="90989E"/>
    <a:srgbClr val="023D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0EC494-51B5-F0D9-27D6-827EABB1E476}" v="2" dt="2025-01-09T02:50:09.4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747D23-10DD-4592-9941-C385F7D70196}"/>
              </a:ext>
            </a:extLst>
          </p:cNvPr>
          <p:cNvSpPr>
            <a:spLocks noGrp="1"/>
          </p:cNvSpPr>
          <p:nvPr>
            <p:ph type="hdr" sz="quarter"/>
          </p:nvPr>
        </p:nvSpPr>
        <p:spPr>
          <a:xfrm>
            <a:off x="0" y="0"/>
            <a:ext cx="4302125" cy="71913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AU"/>
          </a:p>
        </p:txBody>
      </p:sp>
      <p:sp>
        <p:nvSpPr>
          <p:cNvPr id="3" name="Date Placeholder 2">
            <a:extLst>
              <a:ext uri="{FF2B5EF4-FFF2-40B4-BE49-F238E27FC236}">
                <a16:creationId xmlns:a16="http://schemas.microsoft.com/office/drawing/2014/main" id="{0C0533CE-74C6-4CE9-A1AB-16436CFFE07B}"/>
              </a:ext>
            </a:extLst>
          </p:cNvPr>
          <p:cNvSpPr>
            <a:spLocks noGrp="1"/>
          </p:cNvSpPr>
          <p:nvPr>
            <p:ph type="dt" sz="quarter" idx="1"/>
          </p:nvPr>
        </p:nvSpPr>
        <p:spPr>
          <a:xfrm>
            <a:off x="5622925" y="0"/>
            <a:ext cx="4302125" cy="71913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76EA5F47-C7D5-40C7-93F0-F967061645C2}" type="datetimeFigureOut">
              <a:rPr lang="en-AU"/>
              <a:pPr>
                <a:defRPr/>
              </a:pPr>
              <a:t>18/06/2025</a:t>
            </a:fld>
            <a:endParaRPr lang="en-AU"/>
          </a:p>
        </p:txBody>
      </p:sp>
      <p:sp>
        <p:nvSpPr>
          <p:cNvPr id="4" name="Footer Placeholder 3">
            <a:extLst>
              <a:ext uri="{FF2B5EF4-FFF2-40B4-BE49-F238E27FC236}">
                <a16:creationId xmlns:a16="http://schemas.microsoft.com/office/drawing/2014/main" id="{47CB944D-FB09-4E75-96C8-9B6E791E7837}"/>
              </a:ext>
            </a:extLst>
          </p:cNvPr>
          <p:cNvSpPr>
            <a:spLocks noGrp="1"/>
          </p:cNvSpPr>
          <p:nvPr>
            <p:ph type="ftr" sz="quarter" idx="2"/>
          </p:nvPr>
        </p:nvSpPr>
        <p:spPr>
          <a:xfrm>
            <a:off x="0" y="13636625"/>
            <a:ext cx="4302125" cy="7191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AU"/>
          </a:p>
        </p:txBody>
      </p:sp>
      <p:sp>
        <p:nvSpPr>
          <p:cNvPr id="5" name="Slide Number Placeholder 4">
            <a:extLst>
              <a:ext uri="{FF2B5EF4-FFF2-40B4-BE49-F238E27FC236}">
                <a16:creationId xmlns:a16="http://schemas.microsoft.com/office/drawing/2014/main" id="{A0E3AA2F-5A60-49D6-9055-F85B60810DD7}"/>
              </a:ext>
            </a:extLst>
          </p:cNvPr>
          <p:cNvSpPr>
            <a:spLocks noGrp="1"/>
          </p:cNvSpPr>
          <p:nvPr>
            <p:ph type="sldNum" sz="quarter" idx="3"/>
          </p:nvPr>
        </p:nvSpPr>
        <p:spPr>
          <a:xfrm>
            <a:off x="5622925" y="13636625"/>
            <a:ext cx="4302125" cy="719138"/>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DEF9D65C-04D3-4143-85ED-351637AF5AAA}" type="slidenum">
              <a:rPr lang="en-AU"/>
              <a:pPr>
                <a:defRPr/>
              </a:pPr>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E89CE5-C7C7-4222-BC90-963E298B45DF}"/>
              </a:ext>
            </a:extLst>
          </p:cNvPr>
          <p:cNvSpPr>
            <a:spLocks noGrp="1"/>
          </p:cNvSpPr>
          <p:nvPr>
            <p:ph type="hdr" sz="quarter"/>
          </p:nvPr>
        </p:nvSpPr>
        <p:spPr>
          <a:xfrm>
            <a:off x="0" y="0"/>
            <a:ext cx="1381125" cy="238125"/>
          </a:xfrm>
          <a:prstGeom prst="rect">
            <a:avLst/>
          </a:prstGeom>
        </p:spPr>
        <p:txBody>
          <a:bodyPr vert="horz" lIns="43364" tIns="21683" rIns="43364" bIns="21683" rtlCol="0"/>
          <a:lstStyle>
            <a:lvl1pPr algn="l" eaLnBrk="1" fontAlgn="auto" hangingPunct="1">
              <a:spcBef>
                <a:spcPts val="0"/>
              </a:spcBef>
              <a:spcAft>
                <a:spcPts val="0"/>
              </a:spcAft>
              <a:defRPr sz="600">
                <a:latin typeface="+mn-lt"/>
              </a:defRPr>
            </a:lvl1pPr>
          </a:lstStyle>
          <a:p>
            <a:pPr>
              <a:defRPr/>
            </a:pPr>
            <a:endParaRPr lang="en-AU"/>
          </a:p>
        </p:txBody>
      </p:sp>
      <p:sp>
        <p:nvSpPr>
          <p:cNvPr id="3" name="Date Placeholder 2">
            <a:extLst>
              <a:ext uri="{FF2B5EF4-FFF2-40B4-BE49-F238E27FC236}">
                <a16:creationId xmlns:a16="http://schemas.microsoft.com/office/drawing/2014/main" id="{766A01BA-436F-4941-9663-1547382A8B68}"/>
              </a:ext>
            </a:extLst>
          </p:cNvPr>
          <p:cNvSpPr>
            <a:spLocks noGrp="1"/>
          </p:cNvSpPr>
          <p:nvPr>
            <p:ph type="dt" idx="1"/>
          </p:nvPr>
        </p:nvSpPr>
        <p:spPr>
          <a:xfrm>
            <a:off x="1804988" y="0"/>
            <a:ext cx="1382712" cy="238125"/>
          </a:xfrm>
          <a:prstGeom prst="rect">
            <a:avLst/>
          </a:prstGeom>
        </p:spPr>
        <p:txBody>
          <a:bodyPr vert="horz" lIns="43364" tIns="21683" rIns="43364" bIns="21683" rtlCol="0"/>
          <a:lstStyle>
            <a:lvl1pPr algn="r" eaLnBrk="1" fontAlgn="auto" hangingPunct="1">
              <a:spcBef>
                <a:spcPts val="0"/>
              </a:spcBef>
              <a:spcAft>
                <a:spcPts val="0"/>
              </a:spcAft>
              <a:defRPr sz="600" smtClean="0">
                <a:latin typeface="+mn-lt"/>
              </a:defRPr>
            </a:lvl1pPr>
          </a:lstStyle>
          <a:p>
            <a:pPr>
              <a:defRPr/>
            </a:pPr>
            <a:fld id="{1ED7BF01-FAA7-4FCC-A001-735941B6CFE8}" type="datetimeFigureOut">
              <a:rPr lang="en-AU"/>
              <a:pPr>
                <a:defRPr/>
              </a:pPr>
              <a:t>18/06/2025</a:t>
            </a:fld>
            <a:endParaRPr lang="en-AU"/>
          </a:p>
        </p:txBody>
      </p:sp>
      <p:sp>
        <p:nvSpPr>
          <p:cNvPr id="4" name="Slide Image Placeholder 3">
            <a:extLst>
              <a:ext uri="{FF2B5EF4-FFF2-40B4-BE49-F238E27FC236}">
                <a16:creationId xmlns:a16="http://schemas.microsoft.com/office/drawing/2014/main" id="{F0482864-D93D-4A9B-8374-AA66C0F93366}"/>
              </a:ext>
            </a:extLst>
          </p:cNvPr>
          <p:cNvSpPr>
            <a:spLocks noGrp="1" noRot="1" noChangeAspect="1"/>
          </p:cNvSpPr>
          <p:nvPr>
            <p:ph type="sldImg" idx="2"/>
          </p:nvPr>
        </p:nvSpPr>
        <p:spPr>
          <a:xfrm>
            <a:off x="169863" y="595313"/>
            <a:ext cx="2844800" cy="1600200"/>
          </a:xfrm>
          <a:prstGeom prst="rect">
            <a:avLst/>
          </a:prstGeom>
          <a:noFill/>
          <a:ln w="12700">
            <a:solidFill>
              <a:prstClr val="black"/>
            </a:solidFill>
          </a:ln>
        </p:spPr>
        <p:txBody>
          <a:bodyPr vert="horz" lIns="43364" tIns="21683" rIns="43364" bIns="21683" rtlCol="0" anchor="ctr"/>
          <a:lstStyle/>
          <a:p>
            <a:pPr lvl="0"/>
            <a:endParaRPr lang="en-AU" noProof="0"/>
          </a:p>
        </p:txBody>
      </p:sp>
      <p:sp>
        <p:nvSpPr>
          <p:cNvPr id="5" name="Notes Placeholder 4">
            <a:extLst>
              <a:ext uri="{FF2B5EF4-FFF2-40B4-BE49-F238E27FC236}">
                <a16:creationId xmlns:a16="http://schemas.microsoft.com/office/drawing/2014/main" id="{A045A8FF-84AC-4A35-A550-28A87843D9AB}"/>
              </a:ext>
            </a:extLst>
          </p:cNvPr>
          <p:cNvSpPr>
            <a:spLocks noGrp="1"/>
          </p:cNvSpPr>
          <p:nvPr>
            <p:ph type="body" sz="quarter" idx="3"/>
          </p:nvPr>
        </p:nvSpPr>
        <p:spPr>
          <a:xfrm>
            <a:off x="319088" y="2284413"/>
            <a:ext cx="2549525" cy="1868487"/>
          </a:xfrm>
          <a:prstGeom prst="rect">
            <a:avLst/>
          </a:prstGeom>
        </p:spPr>
        <p:txBody>
          <a:bodyPr vert="horz" wrap="square" lIns="43364" tIns="21683" rIns="43364" bIns="21683"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6" name="Footer Placeholder 5">
            <a:extLst>
              <a:ext uri="{FF2B5EF4-FFF2-40B4-BE49-F238E27FC236}">
                <a16:creationId xmlns:a16="http://schemas.microsoft.com/office/drawing/2014/main" id="{EAFA519F-39FC-48E6-897F-0C4A7452F120}"/>
              </a:ext>
            </a:extLst>
          </p:cNvPr>
          <p:cNvSpPr>
            <a:spLocks noGrp="1"/>
          </p:cNvSpPr>
          <p:nvPr>
            <p:ph type="ftr" sz="quarter" idx="4"/>
          </p:nvPr>
        </p:nvSpPr>
        <p:spPr>
          <a:xfrm>
            <a:off x="0" y="4508500"/>
            <a:ext cx="1381125" cy="238125"/>
          </a:xfrm>
          <a:prstGeom prst="rect">
            <a:avLst/>
          </a:prstGeom>
        </p:spPr>
        <p:txBody>
          <a:bodyPr vert="horz" lIns="43364" tIns="21683" rIns="43364" bIns="21683" rtlCol="0" anchor="b"/>
          <a:lstStyle>
            <a:lvl1pPr algn="l" eaLnBrk="1" fontAlgn="auto" hangingPunct="1">
              <a:spcBef>
                <a:spcPts val="0"/>
              </a:spcBef>
              <a:spcAft>
                <a:spcPts val="0"/>
              </a:spcAft>
              <a:defRPr sz="600">
                <a:latin typeface="+mn-lt"/>
              </a:defRPr>
            </a:lvl1pPr>
          </a:lstStyle>
          <a:p>
            <a:pPr>
              <a:defRPr/>
            </a:pPr>
            <a:endParaRPr lang="en-AU"/>
          </a:p>
        </p:txBody>
      </p:sp>
      <p:sp>
        <p:nvSpPr>
          <p:cNvPr id="7" name="Slide Number Placeholder 6">
            <a:extLst>
              <a:ext uri="{FF2B5EF4-FFF2-40B4-BE49-F238E27FC236}">
                <a16:creationId xmlns:a16="http://schemas.microsoft.com/office/drawing/2014/main" id="{302525C0-86BF-4D01-A636-C11A903096D4}"/>
              </a:ext>
            </a:extLst>
          </p:cNvPr>
          <p:cNvSpPr>
            <a:spLocks noGrp="1"/>
          </p:cNvSpPr>
          <p:nvPr>
            <p:ph type="sldNum" sz="quarter" idx="5"/>
          </p:nvPr>
        </p:nvSpPr>
        <p:spPr>
          <a:xfrm>
            <a:off x="1804988" y="4508500"/>
            <a:ext cx="1382712" cy="238125"/>
          </a:xfrm>
          <a:prstGeom prst="rect">
            <a:avLst/>
          </a:prstGeom>
        </p:spPr>
        <p:txBody>
          <a:bodyPr vert="horz" lIns="43364" tIns="21683" rIns="43364" bIns="21683" rtlCol="0" anchor="b"/>
          <a:lstStyle>
            <a:lvl1pPr algn="r" eaLnBrk="1" fontAlgn="auto" hangingPunct="1">
              <a:spcBef>
                <a:spcPts val="0"/>
              </a:spcBef>
              <a:spcAft>
                <a:spcPts val="0"/>
              </a:spcAft>
              <a:defRPr sz="600" smtClean="0">
                <a:latin typeface="+mn-lt"/>
              </a:defRPr>
            </a:lvl1pPr>
          </a:lstStyle>
          <a:p>
            <a:pPr>
              <a:defRPr/>
            </a:pPr>
            <a:fld id="{BE9D9C86-3383-476B-93F4-FDBF38988AFC}" type="slidenum">
              <a:rPr lang="en-AU"/>
              <a:pPr>
                <a:defRPr/>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F90D05D2-5AB6-4887-BA0B-6DC31D776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13AB807C-3AE6-4FA6-B823-0AE0A53FC36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en-US"/>
          </a:p>
        </p:txBody>
      </p:sp>
      <p:sp>
        <p:nvSpPr>
          <p:cNvPr id="23556" name="Slide Number Placeholder 3">
            <a:extLst>
              <a:ext uri="{FF2B5EF4-FFF2-40B4-BE49-F238E27FC236}">
                <a16:creationId xmlns:a16="http://schemas.microsoft.com/office/drawing/2014/main" id="{20646497-E1D0-4C12-A5B0-A6897BC98AE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fontAlgn="base">
              <a:spcBef>
                <a:spcPct val="0"/>
              </a:spcBef>
              <a:spcAft>
                <a:spcPct val="0"/>
              </a:spcAft>
            </a:pPr>
            <a:fld id="{116ED5D0-6950-4868-8B23-01373CC9824D}" type="slidenum">
              <a:rPr lang="en-AU" altLang="en-US">
                <a:latin typeface="Calibri" panose="020F0502020204030204" pitchFamily="34" charset="0"/>
              </a:rPr>
              <a:pPr fontAlgn="base">
                <a:spcBef>
                  <a:spcPct val="0"/>
                </a:spcBef>
                <a:spcAft>
                  <a:spcPct val="0"/>
                </a:spcAft>
              </a:pPr>
              <a:t>1</a:t>
            </a:fld>
            <a:endParaRPr lang="en-AU"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3</a:t>
            </a:fld>
            <a:endParaRPr lang="en-AU"/>
          </a:p>
        </p:txBody>
      </p:sp>
    </p:spTree>
    <p:extLst>
      <p:ext uri="{BB962C8B-B14F-4D97-AF65-F5344CB8AC3E}">
        <p14:creationId xmlns:p14="http://schemas.microsoft.com/office/powerpoint/2010/main" val="21947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4</a:t>
            </a:fld>
            <a:endParaRPr lang="en-AU"/>
          </a:p>
        </p:txBody>
      </p:sp>
    </p:spTree>
    <p:extLst>
      <p:ext uri="{BB962C8B-B14F-4D97-AF65-F5344CB8AC3E}">
        <p14:creationId xmlns:p14="http://schemas.microsoft.com/office/powerpoint/2010/main" val="2370933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5</a:t>
            </a:fld>
            <a:endParaRPr lang="en-AU"/>
          </a:p>
        </p:txBody>
      </p:sp>
    </p:spTree>
    <p:extLst>
      <p:ext uri="{BB962C8B-B14F-4D97-AF65-F5344CB8AC3E}">
        <p14:creationId xmlns:p14="http://schemas.microsoft.com/office/powerpoint/2010/main" val="1143629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6</a:t>
            </a:fld>
            <a:endParaRPr lang="en-AU"/>
          </a:p>
        </p:txBody>
      </p:sp>
    </p:spTree>
    <p:extLst>
      <p:ext uri="{BB962C8B-B14F-4D97-AF65-F5344CB8AC3E}">
        <p14:creationId xmlns:p14="http://schemas.microsoft.com/office/powerpoint/2010/main" val="3923664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7</a:t>
            </a:fld>
            <a:endParaRPr lang="en-AU"/>
          </a:p>
        </p:txBody>
      </p:sp>
    </p:spTree>
    <p:extLst>
      <p:ext uri="{BB962C8B-B14F-4D97-AF65-F5344CB8AC3E}">
        <p14:creationId xmlns:p14="http://schemas.microsoft.com/office/powerpoint/2010/main" val="3397756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8</a:t>
            </a:fld>
            <a:endParaRPr lang="en-AU"/>
          </a:p>
        </p:txBody>
      </p:sp>
    </p:spTree>
    <p:extLst>
      <p:ext uri="{BB962C8B-B14F-4D97-AF65-F5344CB8AC3E}">
        <p14:creationId xmlns:p14="http://schemas.microsoft.com/office/powerpoint/2010/main" val="3904521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pPr>
              <a:defRPr/>
            </a:pPr>
            <a:fld id="{BE9D9C86-3383-476B-93F4-FDBF38988AFC}" type="slidenum">
              <a:rPr lang="en-AU" smtClean="0"/>
              <a:pPr>
                <a:defRPr/>
              </a:pPr>
              <a:t>10</a:t>
            </a:fld>
            <a:endParaRPr lang="en-AU"/>
          </a:p>
        </p:txBody>
      </p:sp>
    </p:spTree>
    <p:extLst>
      <p:ext uri="{BB962C8B-B14F-4D97-AF65-F5344CB8AC3E}">
        <p14:creationId xmlns:p14="http://schemas.microsoft.com/office/powerpoint/2010/main" val="15754193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Content page with LITE GREY pattern">
    <p:spTree>
      <p:nvGrpSpPr>
        <p:cNvPr id="1" name=""/>
        <p:cNvGrpSpPr/>
        <p:nvPr/>
      </p:nvGrpSpPr>
      <p:grpSpPr>
        <a:xfrm>
          <a:off x="0" y="0"/>
          <a:ext cx="0" cy="0"/>
          <a:chOff x="0" y="0"/>
          <a:chExt cx="0" cy="0"/>
        </a:xfrm>
      </p:grpSpPr>
      <p:sp>
        <p:nvSpPr>
          <p:cNvPr id="4" name="Triangle 8">
            <a:extLst>
              <a:ext uri="{FF2B5EF4-FFF2-40B4-BE49-F238E27FC236}">
                <a16:creationId xmlns:a16="http://schemas.microsoft.com/office/drawing/2014/main" id="{EE3744C3-4551-40DE-B705-CAF947F1B4FB}"/>
              </a:ext>
            </a:extLst>
          </p:cNvPr>
          <p:cNvSpPr/>
          <p:nvPr/>
        </p:nvSpPr>
        <p:spPr>
          <a:xfrm flipH="1" flipV="1">
            <a:off x="0" y="0"/>
            <a:ext cx="12192000" cy="6858000"/>
          </a:xfrm>
          <a:prstGeom prst="triangle">
            <a:avLst>
              <a:gd name="adj" fmla="val 0"/>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10994707-0306-4D6F-AE89-390AE4969D63}"/>
              </a:ext>
            </a:extLst>
          </p:cNvPr>
          <p:cNvCxnSpPr>
            <a:cxnSpLocks/>
          </p:cNvCxnSpPr>
          <p:nvPr/>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2B6C5EE0-5471-4B6A-8E58-71945BF9B3E9}"/>
              </a:ext>
            </a:extLst>
          </p:cNvPr>
          <p:cNvSpPr/>
          <p:nvPr/>
        </p:nvSpPr>
        <p:spPr>
          <a:xfrm>
            <a:off x="1912938" y="692150"/>
            <a:ext cx="10279062" cy="6165850"/>
          </a:xfrm>
          <a:prstGeom prst="triangle">
            <a:avLst>
              <a:gd name="adj" fmla="val 100000"/>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7" name="Rectangle: Single Corner Snipped 3">
            <a:extLst>
              <a:ext uri="{FF2B5EF4-FFF2-40B4-BE49-F238E27FC236}">
                <a16:creationId xmlns:a16="http://schemas.microsoft.com/office/drawing/2014/main" id="{D91DC7CA-6DB8-4AE6-B465-B3E2E68340BE}"/>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5">
            <a:extLst>
              <a:ext uri="{FF2B5EF4-FFF2-40B4-BE49-F238E27FC236}">
                <a16:creationId xmlns:a16="http://schemas.microsoft.com/office/drawing/2014/main" id="{B4D82E7D-5670-418B-9CD6-81D55E7AC524}"/>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FFB51F27-7F63-43E0-9ECA-3F53FC0915C8}" type="slidenum">
              <a:rPr lang="en-AU" altLang="en-US" sz="1100">
                <a:solidFill>
                  <a:srgbClr val="262626"/>
                </a:solidFill>
              </a:rPr>
              <a:pPr eaLnBrk="1" hangingPunct="1"/>
              <a:t>‹#›</a:t>
            </a:fld>
            <a:endParaRPr lang="en-AU" altLang="en-US" sz="1100">
              <a:solidFill>
                <a:srgbClr val="262626"/>
              </a:solidFill>
            </a:endParaRPr>
          </a:p>
        </p:txBody>
      </p:sp>
      <p:pic>
        <p:nvPicPr>
          <p:cNvPr id="9" name="Picture 8" descr="A close up of a logo&#10;&#10;Description automatically generated">
            <a:extLst>
              <a:ext uri="{FF2B5EF4-FFF2-40B4-BE49-F238E27FC236}">
                <a16:creationId xmlns:a16="http://schemas.microsoft.com/office/drawing/2014/main" id="{06580370-D3BE-4FAD-B5A1-F057676210D3}"/>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0" name="Title 1"/>
          <p:cNvSpPr>
            <a:spLocks noGrp="1"/>
          </p:cNvSpPr>
          <p:nvPr>
            <p:ph type="title"/>
          </p:nvPr>
        </p:nvSpPr>
        <p:spPr>
          <a:xfrm>
            <a:off x="448458" y="324000"/>
            <a:ext cx="10515600" cy="990162"/>
          </a:xfrm>
          <a:prstGeom prst="rect">
            <a:avLst/>
          </a:prstGeom>
        </p:spPr>
        <p:txBody>
          <a:bodyPr wrap="square" lIns="0" tIns="0" rIns="0" bIns="0"/>
          <a:lstStyle>
            <a:lvl1pPr algn="l">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sp>
        <p:nvSpPr>
          <p:cNvPr id="11" name="Text Placeholder 2"/>
          <p:cNvSpPr>
            <a:spLocks noGrp="1"/>
          </p:cNvSpPr>
          <p:nvPr>
            <p:ph idx="1"/>
          </p:nvPr>
        </p:nvSpPr>
        <p:spPr>
          <a:xfrm>
            <a:off x="448458" y="1314162"/>
            <a:ext cx="10515600" cy="4441176"/>
          </a:xfrm>
          <a:prstGeom prst="rect">
            <a:avLst/>
          </a:prstGeom>
        </p:spPr>
        <p:txBody>
          <a:bodyPr vert="horz" lIns="0" tIns="45720" rIns="91440" bIns="45720" rtlCol="0">
            <a:noAutofit/>
          </a:bodyPr>
          <a:lstStyle>
            <a:lvl1pPr marL="266700" indent="-266700">
              <a:lnSpc>
                <a:spcPct val="100000"/>
              </a:lnSpc>
              <a:spcBef>
                <a:spcPts val="1000"/>
              </a:spcBef>
              <a:spcAft>
                <a:spcPts val="0"/>
              </a:spcAft>
              <a:defRPr sz="2200">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 typeface="Arial" panose="020B0604020202020204" pitchFamily="34" charset="0"/>
              <a:buChar char="•"/>
              <a:defRPr sz="2200">
                <a:latin typeface="Segoe UI Semilight" panose="020B0402040204020203" pitchFamily="34" charset="0"/>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Tree>
    <p:extLst>
      <p:ext uri="{BB962C8B-B14F-4D97-AF65-F5344CB8AC3E}">
        <p14:creationId xmlns:p14="http://schemas.microsoft.com/office/powerpoint/2010/main" val="163954966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07-Content page with BLACK ba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7399B1-6094-4512-968D-E4118AE63B09}"/>
              </a:ext>
            </a:extLst>
          </p:cNvPr>
          <p:cNvSpPr/>
          <p:nvPr/>
        </p:nvSpPr>
        <p:spPr>
          <a:xfrm>
            <a:off x="0" y="0"/>
            <a:ext cx="3927944" cy="6858000"/>
          </a:xfrm>
          <a:prstGeom prst="rect">
            <a:avLst/>
          </a:pr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extBox 2">
            <a:extLst>
              <a:ext uri="{FF2B5EF4-FFF2-40B4-BE49-F238E27FC236}">
                <a16:creationId xmlns:a16="http://schemas.microsoft.com/office/drawing/2014/main" id="{03F18951-7194-477A-9C88-0BFDF75E706E}"/>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21E96E03-85C7-4183-AF0A-16BB4C456D7B}" type="slidenum">
              <a:rPr lang="en-AU" altLang="en-US" sz="1100">
                <a:solidFill>
                  <a:schemeClr val="bg1"/>
                </a:solidFill>
              </a:rPr>
              <a:pPr eaLnBrk="1" hangingPunct="1"/>
              <a:t>‹#›</a:t>
            </a:fld>
            <a:endParaRPr lang="en-AU" altLang="en-US" sz="1100">
              <a:solidFill>
                <a:schemeClr val="bg1"/>
              </a:solidFill>
            </a:endParaRPr>
          </a:p>
        </p:txBody>
      </p:sp>
      <p:pic>
        <p:nvPicPr>
          <p:cNvPr id="7" name="Picture 6" descr="A close up of a logo&#10;&#10;Description automatically generated">
            <a:extLst>
              <a:ext uri="{FF2B5EF4-FFF2-40B4-BE49-F238E27FC236}">
                <a16:creationId xmlns:a16="http://schemas.microsoft.com/office/drawing/2014/main" id="{B1DC1D7C-0305-435C-A7E0-D029D87266D8}"/>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6" name="Text Placeholder 2"/>
          <p:cNvSpPr>
            <a:spLocks noGrp="1"/>
          </p:cNvSpPr>
          <p:nvPr>
            <p:ph idx="1"/>
          </p:nvPr>
        </p:nvSpPr>
        <p:spPr>
          <a:xfrm>
            <a:off x="448457" y="1638162"/>
            <a:ext cx="2883141" cy="4098495"/>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dirty="0"/>
              <a:t>Click to edit Master text styles</a:t>
            </a:r>
          </a:p>
        </p:txBody>
      </p:sp>
      <p:sp>
        <p:nvSpPr>
          <p:cNvPr id="15" name="Title 1"/>
          <p:cNvSpPr>
            <a:spLocks noGrp="1"/>
          </p:cNvSpPr>
          <p:nvPr>
            <p:ph type="title"/>
          </p:nvPr>
        </p:nvSpPr>
        <p:spPr>
          <a:xfrm>
            <a:off x="448458" y="324000"/>
            <a:ext cx="2883140" cy="990162"/>
          </a:xfrm>
          <a:prstGeom prst="rect">
            <a:avLst/>
          </a:prstGeom>
        </p:spPr>
        <p:txBody>
          <a:bodyPr wrap="square" lIns="0" tIns="0" rIns="0" bIns="0"/>
          <a:lstStyle>
            <a:lvl1pPr algn="l">
              <a:lnSpc>
                <a:spcPct val="90000"/>
              </a:lnSpc>
              <a:defRPr sz="3000" b="1" cap="none" spc="-80" baseline="0">
                <a:solidFill>
                  <a:schemeClr val="bg1"/>
                </a:solidFill>
                <a:latin typeface="Segoe UI" panose="020B0502040204020203" pitchFamily="34" charset="0"/>
                <a:cs typeface="Segoe UI" panose="020B0502040204020203" pitchFamily="34" charset="0"/>
              </a:defRPr>
            </a:lvl1pPr>
          </a:lstStyle>
          <a:p>
            <a:r>
              <a:rPr lang="en-US" dirty="0"/>
              <a:t>Click to edit Master title</a:t>
            </a:r>
            <a:endParaRPr lang="en-AU" dirty="0"/>
          </a:p>
        </p:txBody>
      </p:sp>
      <p:cxnSp>
        <p:nvCxnSpPr>
          <p:cNvPr id="8" name="Straight Connector 7">
            <a:extLst>
              <a:ext uri="{FF2B5EF4-FFF2-40B4-BE49-F238E27FC236}">
                <a16:creationId xmlns:a16="http://schemas.microsoft.com/office/drawing/2014/main" id="{2C47F3D7-525E-401E-884E-1AD23ACAC814}"/>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129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07-Content page with BLACK bar">
    <p:bg>
      <p:bgPr>
        <a:solidFill>
          <a:srgbClr val="00182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D861F3-A243-4864-A516-D85C3FB76C44}"/>
              </a:ext>
            </a:extLst>
          </p:cNvPr>
          <p:cNvSpPr/>
          <p:nvPr/>
        </p:nvSpPr>
        <p:spPr>
          <a:xfrm>
            <a:off x="0" y="0"/>
            <a:ext cx="12192000" cy="2482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5" name="Rectangle 4">
            <a:extLst>
              <a:ext uri="{FF2B5EF4-FFF2-40B4-BE49-F238E27FC236}">
                <a16:creationId xmlns:a16="http://schemas.microsoft.com/office/drawing/2014/main" id="{962BE2E8-C33B-4B7A-87DB-CEC46BD515C7}"/>
              </a:ext>
            </a:extLst>
          </p:cNvPr>
          <p:cNvSpPr/>
          <p:nvPr/>
        </p:nvSpPr>
        <p:spPr>
          <a:xfrm>
            <a:off x="0" y="4716463"/>
            <a:ext cx="12192000" cy="21478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6" name="TextBox 3">
            <a:extLst>
              <a:ext uri="{FF2B5EF4-FFF2-40B4-BE49-F238E27FC236}">
                <a16:creationId xmlns:a16="http://schemas.microsoft.com/office/drawing/2014/main" id="{2D8C8410-A4ED-4B44-A409-74B7945B955E}"/>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25971FEA-C4A6-4E00-A25C-7404CAAE85D2}" type="slidenum">
              <a:rPr lang="en-AU" altLang="en-US" sz="1100">
                <a:solidFill>
                  <a:srgbClr val="262626"/>
                </a:solidFill>
              </a:rPr>
              <a:pPr eaLnBrk="1" hangingPunct="1"/>
              <a:t>‹#›</a:t>
            </a:fld>
            <a:endParaRPr lang="en-AU" altLang="en-US" sz="1100">
              <a:solidFill>
                <a:srgbClr val="262626"/>
              </a:solidFill>
            </a:endParaRPr>
          </a:p>
        </p:txBody>
      </p:sp>
      <p:pic>
        <p:nvPicPr>
          <p:cNvPr id="8" name="Picture 7" descr="A close up of a logo&#10;&#10;Description automatically generated">
            <a:extLst>
              <a:ext uri="{FF2B5EF4-FFF2-40B4-BE49-F238E27FC236}">
                <a16:creationId xmlns:a16="http://schemas.microsoft.com/office/drawing/2014/main" id="{69E8F52D-362F-47A2-83D1-3BD3DDA1BBAC}"/>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6" name="Text Placeholder 2"/>
          <p:cNvSpPr>
            <a:spLocks noGrp="1"/>
          </p:cNvSpPr>
          <p:nvPr>
            <p:ph idx="1"/>
          </p:nvPr>
        </p:nvSpPr>
        <p:spPr>
          <a:xfrm>
            <a:off x="455401" y="1314162"/>
            <a:ext cx="10515600" cy="881636"/>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solidFill>
                  <a:schemeClr val="bg2">
                    <a:lumMod val="25000"/>
                  </a:schemeClr>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15" name="Title 1"/>
          <p:cNvSpPr>
            <a:spLocks noGrp="1"/>
          </p:cNvSpPr>
          <p:nvPr>
            <p:ph type="title"/>
          </p:nvPr>
        </p:nvSpPr>
        <p:spPr>
          <a:xfrm>
            <a:off x="448457" y="324000"/>
            <a:ext cx="10515599" cy="990162"/>
          </a:xfrm>
          <a:prstGeom prst="rect">
            <a:avLst/>
          </a:prstGeom>
        </p:spPr>
        <p:txBody>
          <a:bodyPr wrap="square" lIns="0" tIns="0" rIns="0" bIns="0"/>
          <a:lstStyle>
            <a:lvl1pPr algn="l">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9" name="Straight Connector 8">
            <a:extLst>
              <a:ext uri="{FF2B5EF4-FFF2-40B4-BE49-F238E27FC236}">
                <a16:creationId xmlns:a16="http://schemas.microsoft.com/office/drawing/2014/main" id="{B930F037-DA67-4B5F-8995-F6F9A8E3B51D}"/>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6379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07-Content page with BLACK bar">
    <p:bg>
      <p:bgPr>
        <a:solidFill>
          <a:srgbClr val="001828"/>
        </a:solidFill>
        <a:effectLst/>
      </p:bgPr>
    </p:bg>
    <p:spTree>
      <p:nvGrpSpPr>
        <p:cNvPr id="1" name=""/>
        <p:cNvGrpSpPr/>
        <p:nvPr/>
      </p:nvGrpSpPr>
      <p:grpSpPr>
        <a:xfrm>
          <a:off x="0" y="0"/>
          <a:ext cx="0" cy="0"/>
          <a:chOff x="0" y="0"/>
          <a:chExt cx="0" cy="0"/>
        </a:xfrm>
      </p:grpSpPr>
      <p:sp>
        <p:nvSpPr>
          <p:cNvPr id="4" name="Triangle 8">
            <a:extLst>
              <a:ext uri="{FF2B5EF4-FFF2-40B4-BE49-F238E27FC236}">
                <a16:creationId xmlns:a16="http://schemas.microsoft.com/office/drawing/2014/main" id="{FE78CDD8-4A74-4286-B31B-9A3BAB07436C}"/>
              </a:ext>
            </a:extLst>
          </p:cNvPr>
          <p:cNvSpPr/>
          <p:nvPr/>
        </p:nvSpPr>
        <p:spPr>
          <a:xfrm flipH="1" flipV="1">
            <a:off x="0" y="0"/>
            <a:ext cx="12192000" cy="686435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Single Corner Snipped 3">
            <a:extLst>
              <a:ext uri="{FF2B5EF4-FFF2-40B4-BE49-F238E27FC236}">
                <a16:creationId xmlns:a16="http://schemas.microsoft.com/office/drawing/2014/main" id="{89C647BE-886F-440D-AEAD-E2823F17409B}"/>
              </a:ext>
            </a:extLst>
          </p:cNvPr>
          <p:cNvSpPr/>
          <p:nvPr/>
        </p:nvSpPr>
        <p:spPr>
          <a:xfrm flipH="1">
            <a:off x="5611813" y="0"/>
            <a:ext cx="6580187" cy="6864350"/>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0707" h="6864903">
                <a:moveTo>
                  <a:pt x="0" y="0"/>
                </a:moveTo>
                <a:lnTo>
                  <a:pt x="3742859" y="9236"/>
                </a:lnTo>
                <a:lnTo>
                  <a:pt x="6580707" y="6864903"/>
                </a:lnTo>
                <a:lnTo>
                  <a:pt x="2618307" y="6857996"/>
                </a:lnTo>
                <a:lnTo>
                  <a:pt x="0" y="6857996"/>
                </a:lnTo>
                <a:lnTo>
                  <a:pt x="0" y="0"/>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riangle 9">
            <a:extLst>
              <a:ext uri="{FF2B5EF4-FFF2-40B4-BE49-F238E27FC236}">
                <a16:creationId xmlns:a16="http://schemas.microsoft.com/office/drawing/2014/main" id="{C9DC815E-942A-469A-97A4-9382C4F59660}"/>
              </a:ext>
            </a:extLst>
          </p:cNvPr>
          <p:cNvSpPr/>
          <p:nvPr/>
        </p:nvSpPr>
        <p:spPr>
          <a:xfrm flipH="1">
            <a:off x="1912938" y="763588"/>
            <a:ext cx="10279062" cy="6100762"/>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4F8BC77-58E0-4FCC-B91E-CEBE8FD50B8A}"/>
              </a:ext>
            </a:extLst>
          </p:cNvPr>
          <p:cNvSpPr/>
          <p:nvPr/>
        </p:nvSpPr>
        <p:spPr>
          <a:xfrm>
            <a:off x="0" y="4670425"/>
            <a:ext cx="12192000" cy="2193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TextBox 5">
            <a:extLst>
              <a:ext uri="{FF2B5EF4-FFF2-40B4-BE49-F238E27FC236}">
                <a16:creationId xmlns:a16="http://schemas.microsoft.com/office/drawing/2014/main" id="{9D3F42E5-7BFD-40DA-963A-775E885D5363}"/>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0679B5F2-15DD-4A66-84B1-A4079989BFBF}" type="slidenum">
              <a:rPr lang="en-AU" altLang="en-US" sz="1100">
                <a:solidFill>
                  <a:srgbClr val="262626"/>
                </a:solidFill>
              </a:rPr>
              <a:pPr eaLnBrk="1" hangingPunct="1"/>
              <a:t>‹#›</a:t>
            </a:fld>
            <a:endParaRPr lang="en-AU" altLang="en-US" sz="1100">
              <a:solidFill>
                <a:srgbClr val="262626"/>
              </a:solidFill>
            </a:endParaRPr>
          </a:p>
        </p:txBody>
      </p:sp>
      <p:pic>
        <p:nvPicPr>
          <p:cNvPr id="10" name="Picture 9" descr="A close up of a logo&#10;&#10;Description automatically generated">
            <a:extLst>
              <a:ext uri="{FF2B5EF4-FFF2-40B4-BE49-F238E27FC236}">
                <a16:creationId xmlns:a16="http://schemas.microsoft.com/office/drawing/2014/main" id="{AB2CD0B5-9CEB-4C05-925B-EDF579B40CE8}"/>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6" name="Text Placeholder 2"/>
          <p:cNvSpPr>
            <a:spLocks noGrp="1"/>
          </p:cNvSpPr>
          <p:nvPr>
            <p:ph idx="1"/>
          </p:nvPr>
        </p:nvSpPr>
        <p:spPr>
          <a:xfrm>
            <a:off x="5782961" y="1638163"/>
            <a:ext cx="5181095" cy="2645514"/>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15" name="Title 1"/>
          <p:cNvSpPr>
            <a:spLocks noGrp="1"/>
          </p:cNvSpPr>
          <p:nvPr>
            <p:ph type="title"/>
          </p:nvPr>
        </p:nvSpPr>
        <p:spPr>
          <a:xfrm>
            <a:off x="448457" y="324000"/>
            <a:ext cx="10515599" cy="990162"/>
          </a:xfrm>
          <a:prstGeom prst="rect">
            <a:avLst/>
          </a:prstGeom>
        </p:spPr>
        <p:txBody>
          <a:bodyPr wrap="square" lIns="0" tIns="0" rIns="0" bIns="0"/>
          <a:lstStyle>
            <a:lvl1pPr algn="l">
              <a:lnSpc>
                <a:spcPct val="90000"/>
              </a:lnSpc>
              <a:defRPr sz="30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12" name="Straight Connector 11">
            <a:extLst>
              <a:ext uri="{FF2B5EF4-FFF2-40B4-BE49-F238E27FC236}">
                <a16:creationId xmlns:a16="http://schemas.microsoft.com/office/drawing/2014/main" id="{FEDAF95E-129C-4BF0-861B-2F73FBF3C937}"/>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237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07-Content page with BLACK bar">
    <p:bg>
      <p:bgPr>
        <a:solidFill>
          <a:srgbClr val="001828"/>
        </a:solidFill>
        <a:effectLst/>
      </p:bgPr>
    </p:bg>
    <p:spTree>
      <p:nvGrpSpPr>
        <p:cNvPr id="1" name=""/>
        <p:cNvGrpSpPr/>
        <p:nvPr/>
      </p:nvGrpSpPr>
      <p:grpSpPr>
        <a:xfrm>
          <a:off x="0" y="0"/>
          <a:ext cx="0" cy="0"/>
          <a:chOff x="0" y="0"/>
          <a:chExt cx="0" cy="0"/>
        </a:xfrm>
      </p:grpSpPr>
      <p:sp>
        <p:nvSpPr>
          <p:cNvPr id="4" name="Triangle 8">
            <a:extLst>
              <a:ext uri="{FF2B5EF4-FFF2-40B4-BE49-F238E27FC236}">
                <a16:creationId xmlns:a16="http://schemas.microsoft.com/office/drawing/2014/main" id="{FE78CDD8-4A74-4286-B31B-9A3BAB07436C}"/>
              </a:ext>
            </a:extLst>
          </p:cNvPr>
          <p:cNvSpPr/>
          <p:nvPr/>
        </p:nvSpPr>
        <p:spPr>
          <a:xfrm flipH="1" flipV="1">
            <a:off x="0" y="0"/>
            <a:ext cx="12192000" cy="686435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Single Corner Snipped 3">
            <a:extLst>
              <a:ext uri="{FF2B5EF4-FFF2-40B4-BE49-F238E27FC236}">
                <a16:creationId xmlns:a16="http://schemas.microsoft.com/office/drawing/2014/main" id="{89C647BE-886F-440D-AEAD-E2823F17409B}"/>
              </a:ext>
            </a:extLst>
          </p:cNvPr>
          <p:cNvSpPr/>
          <p:nvPr/>
        </p:nvSpPr>
        <p:spPr>
          <a:xfrm flipH="1">
            <a:off x="5611813" y="0"/>
            <a:ext cx="6580187" cy="6864350"/>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0707" h="6864903">
                <a:moveTo>
                  <a:pt x="0" y="0"/>
                </a:moveTo>
                <a:lnTo>
                  <a:pt x="3742859" y="9236"/>
                </a:lnTo>
                <a:lnTo>
                  <a:pt x="6580707" y="6864903"/>
                </a:lnTo>
                <a:lnTo>
                  <a:pt x="2618307" y="6857996"/>
                </a:lnTo>
                <a:lnTo>
                  <a:pt x="0" y="6857996"/>
                </a:lnTo>
                <a:lnTo>
                  <a:pt x="0" y="0"/>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riangle 9">
            <a:extLst>
              <a:ext uri="{FF2B5EF4-FFF2-40B4-BE49-F238E27FC236}">
                <a16:creationId xmlns:a16="http://schemas.microsoft.com/office/drawing/2014/main" id="{C9DC815E-942A-469A-97A4-9382C4F59660}"/>
              </a:ext>
            </a:extLst>
          </p:cNvPr>
          <p:cNvSpPr/>
          <p:nvPr/>
        </p:nvSpPr>
        <p:spPr>
          <a:xfrm flipH="1">
            <a:off x="1912938" y="763588"/>
            <a:ext cx="10279062" cy="6100762"/>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4F8BC77-58E0-4FCC-B91E-CEBE8FD50B8A}"/>
              </a:ext>
            </a:extLst>
          </p:cNvPr>
          <p:cNvSpPr/>
          <p:nvPr/>
        </p:nvSpPr>
        <p:spPr>
          <a:xfrm>
            <a:off x="0" y="1314163"/>
            <a:ext cx="12192000" cy="5550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TextBox 5">
            <a:extLst>
              <a:ext uri="{FF2B5EF4-FFF2-40B4-BE49-F238E27FC236}">
                <a16:creationId xmlns:a16="http://schemas.microsoft.com/office/drawing/2014/main" id="{9D3F42E5-7BFD-40DA-963A-775E885D5363}"/>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0679B5F2-15DD-4A66-84B1-A4079989BFBF}" type="slidenum">
              <a:rPr lang="en-AU" altLang="en-US" sz="1100">
                <a:solidFill>
                  <a:srgbClr val="262626"/>
                </a:solidFill>
              </a:rPr>
              <a:pPr eaLnBrk="1" hangingPunct="1"/>
              <a:t>‹#›</a:t>
            </a:fld>
            <a:endParaRPr lang="en-AU" altLang="en-US" sz="1100">
              <a:solidFill>
                <a:srgbClr val="262626"/>
              </a:solidFill>
            </a:endParaRPr>
          </a:p>
        </p:txBody>
      </p:sp>
      <p:pic>
        <p:nvPicPr>
          <p:cNvPr id="10" name="Picture 9" descr="A close up of a logo&#10;&#10;Description automatically generated">
            <a:extLst>
              <a:ext uri="{FF2B5EF4-FFF2-40B4-BE49-F238E27FC236}">
                <a16:creationId xmlns:a16="http://schemas.microsoft.com/office/drawing/2014/main" id="{AB2CD0B5-9CEB-4C05-925B-EDF579B40CE8}"/>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6" name="Text Placeholder 2"/>
          <p:cNvSpPr>
            <a:spLocks noGrp="1"/>
          </p:cNvSpPr>
          <p:nvPr>
            <p:ph idx="1"/>
          </p:nvPr>
        </p:nvSpPr>
        <p:spPr>
          <a:xfrm>
            <a:off x="525161" y="3381464"/>
            <a:ext cx="5181095" cy="2645514"/>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dirty="0"/>
              <a:t>Click to edit Master text styles</a:t>
            </a:r>
          </a:p>
        </p:txBody>
      </p:sp>
      <p:sp>
        <p:nvSpPr>
          <p:cNvPr id="15" name="Title 1"/>
          <p:cNvSpPr>
            <a:spLocks noGrp="1"/>
          </p:cNvSpPr>
          <p:nvPr>
            <p:ph type="title"/>
          </p:nvPr>
        </p:nvSpPr>
        <p:spPr>
          <a:xfrm>
            <a:off x="448457" y="324000"/>
            <a:ext cx="10515599" cy="990162"/>
          </a:xfrm>
          <a:prstGeom prst="rect">
            <a:avLst/>
          </a:prstGeom>
        </p:spPr>
        <p:txBody>
          <a:bodyPr wrap="square" lIns="0" tIns="0" rIns="0" bIns="0"/>
          <a:lstStyle>
            <a:lvl1pPr algn="l">
              <a:lnSpc>
                <a:spcPct val="90000"/>
              </a:lnSpc>
              <a:defRPr sz="30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12" name="Straight Connector 11">
            <a:extLst>
              <a:ext uri="{FF2B5EF4-FFF2-40B4-BE49-F238E27FC236}">
                <a16:creationId xmlns:a16="http://schemas.microsoft.com/office/drawing/2014/main" id="{FEDAF95E-129C-4BF0-861B-2F73FBF3C937}"/>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481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9-Content page with BLACK bkgd">
    <p:bg>
      <p:bgPr>
        <a:solidFill>
          <a:srgbClr val="001828"/>
        </a:solidFill>
        <a:effectLst/>
      </p:bgPr>
    </p:bg>
    <p:spTree>
      <p:nvGrpSpPr>
        <p:cNvPr id="1" name=""/>
        <p:cNvGrpSpPr/>
        <p:nvPr/>
      </p:nvGrpSpPr>
      <p:grpSpPr>
        <a:xfrm>
          <a:off x="0" y="0"/>
          <a:ext cx="0" cy="0"/>
          <a:chOff x="0" y="0"/>
          <a:chExt cx="0" cy="0"/>
        </a:xfrm>
      </p:grpSpPr>
      <p:sp>
        <p:nvSpPr>
          <p:cNvPr id="4" name="Triangle 8">
            <a:extLst>
              <a:ext uri="{FF2B5EF4-FFF2-40B4-BE49-F238E27FC236}">
                <a16:creationId xmlns:a16="http://schemas.microsoft.com/office/drawing/2014/main" id="{CEB41DFD-36B1-48F6-8194-5B91D5E47C1C}"/>
              </a:ext>
            </a:extLst>
          </p:cNvPr>
          <p:cNvSpPr/>
          <p:nvPr/>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riangle 9">
            <a:extLst>
              <a:ext uri="{FF2B5EF4-FFF2-40B4-BE49-F238E27FC236}">
                <a16:creationId xmlns:a16="http://schemas.microsoft.com/office/drawing/2014/main" id="{457BDAED-4C3B-4545-8E04-B095DE52F20F}"/>
              </a:ext>
            </a:extLst>
          </p:cNvPr>
          <p:cNvSpPr/>
          <p:nvPr/>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extBox 3">
            <a:extLst>
              <a:ext uri="{FF2B5EF4-FFF2-40B4-BE49-F238E27FC236}">
                <a16:creationId xmlns:a16="http://schemas.microsoft.com/office/drawing/2014/main" id="{EC45BB27-20DE-4977-B83D-203F7145F0A0}"/>
              </a:ext>
            </a:extLst>
          </p:cNvPr>
          <p:cNvSpPr txBox="1">
            <a:spLocks noChangeArrowheads="1"/>
          </p:cNvSpPr>
          <p:nvPr/>
        </p:nvSpPr>
        <p:spPr bwMode="auto">
          <a:xfrm>
            <a:off x="447675" y="1716088"/>
            <a:ext cx="112966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spcAft>
                <a:spcPts val="1000"/>
              </a:spcAft>
            </a:pPr>
            <a:endParaRPr lang="en-US" altLang="en-US" sz="2200">
              <a:cs typeface="Segoe UI Semilight" panose="020B0402040204020203" pitchFamily="34" charset="0"/>
            </a:endParaRPr>
          </a:p>
        </p:txBody>
      </p:sp>
      <p:sp>
        <p:nvSpPr>
          <p:cNvPr id="7" name="TextBox 4">
            <a:extLst>
              <a:ext uri="{FF2B5EF4-FFF2-40B4-BE49-F238E27FC236}">
                <a16:creationId xmlns:a16="http://schemas.microsoft.com/office/drawing/2014/main" id="{1450067D-7768-4BDB-84E9-759F1FB74DC0}"/>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04B4F2E7-A560-4E8A-A267-49FBCA8AC117}" type="slidenum">
              <a:rPr lang="en-AU" altLang="en-US" sz="1100">
                <a:solidFill>
                  <a:schemeClr val="bg1"/>
                </a:solidFill>
              </a:rPr>
              <a:pPr eaLnBrk="1" hangingPunct="1"/>
              <a:t>‹#›</a:t>
            </a:fld>
            <a:endParaRPr lang="en-AU" altLang="en-US" sz="1100">
              <a:solidFill>
                <a:schemeClr val="bg1"/>
              </a:solidFill>
            </a:endParaRPr>
          </a:p>
        </p:txBody>
      </p:sp>
      <p:sp>
        <p:nvSpPr>
          <p:cNvPr id="8" name="Rectangle: Single Corner Snipped 3">
            <a:extLst>
              <a:ext uri="{FF2B5EF4-FFF2-40B4-BE49-F238E27FC236}">
                <a16:creationId xmlns:a16="http://schemas.microsoft.com/office/drawing/2014/main" id="{3E17255F-60AC-4077-B98E-C59B4CD94679}"/>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7" descr="A picture containing drawing&#10;&#10;Description automatically generated">
            <a:extLst>
              <a:ext uri="{FF2B5EF4-FFF2-40B4-BE49-F238E27FC236}">
                <a16:creationId xmlns:a16="http://schemas.microsoft.com/office/drawing/2014/main" id="{3D68D90E-624E-4078-AC43-41FE14939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0" y="6181725"/>
            <a:ext cx="276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2"/>
          <p:cNvSpPr>
            <a:spLocks noGrp="1"/>
          </p:cNvSpPr>
          <p:nvPr>
            <p:ph idx="1"/>
          </p:nvPr>
        </p:nvSpPr>
        <p:spPr>
          <a:xfrm>
            <a:off x="448458" y="1320992"/>
            <a:ext cx="10515600" cy="4434346"/>
          </a:xfrm>
          <a:prstGeom prst="rect">
            <a:avLst/>
          </a:prstGeom>
        </p:spPr>
        <p:txBody>
          <a:bodyPr vert="horz" lIns="0" tIns="45720" rIns="91440" bIns="45720" rtlCol="0">
            <a:noAutofit/>
          </a:bodyPr>
          <a:lstStyle>
            <a:lvl1pPr marL="266700" indent="-26670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 typeface="Arial" panose="020B0604020202020204" pitchFamily="34" charset="0"/>
              <a:buChar char="•"/>
              <a:defRPr sz="2200">
                <a:latin typeface="Segoe UI Semilight" panose="020B0402040204020203" pitchFamily="34" charset="0"/>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18" name="Title 1"/>
          <p:cNvSpPr>
            <a:spLocks noGrp="1"/>
          </p:cNvSpPr>
          <p:nvPr>
            <p:ph type="title"/>
          </p:nvPr>
        </p:nvSpPr>
        <p:spPr>
          <a:xfrm>
            <a:off x="448458" y="324000"/>
            <a:ext cx="10515600" cy="990162"/>
          </a:xfrm>
          <a:prstGeom prst="rect">
            <a:avLst/>
          </a:prstGeom>
        </p:spPr>
        <p:txBody>
          <a:bodyPr wrap="square" lIns="0" tIns="0" rIns="0" bIns="0"/>
          <a:lstStyle>
            <a:lvl1pPr algn="l">
              <a:lnSpc>
                <a:spcPct val="90000"/>
              </a:lnSpc>
              <a:defRPr sz="30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11" name="Straight Connector 10">
            <a:extLst>
              <a:ext uri="{FF2B5EF4-FFF2-40B4-BE49-F238E27FC236}">
                <a16:creationId xmlns:a16="http://schemas.microsoft.com/office/drawing/2014/main" id="{415B2BB8-4F06-4E7D-BE7A-910A6FFF8C34}"/>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3758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Title page black With Image">
    <p:spTree>
      <p:nvGrpSpPr>
        <p:cNvPr id="1" name=""/>
        <p:cNvGrpSpPr/>
        <p:nvPr/>
      </p:nvGrpSpPr>
      <p:grpSpPr>
        <a:xfrm>
          <a:off x="0" y="0"/>
          <a:ext cx="0" cy="0"/>
          <a:chOff x="0" y="0"/>
          <a:chExt cx="0" cy="0"/>
        </a:xfrm>
      </p:grpSpPr>
      <p:pic>
        <p:nvPicPr>
          <p:cNvPr id="3" name="Picture 1" descr="A group of people performing on stage in front of a crowd&#10;&#10;Description automatically generated">
            <a:extLst>
              <a:ext uri="{FF2B5EF4-FFF2-40B4-BE49-F238E27FC236}">
                <a16:creationId xmlns:a16="http://schemas.microsoft.com/office/drawing/2014/main" id="{612AAF8A-46B0-42EB-BDFF-A68CB9382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115" b="4208"/>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riangle 8">
            <a:extLst>
              <a:ext uri="{FF2B5EF4-FFF2-40B4-BE49-F238E27FC236}">
                <a16:creationId xmlns:a16="http://schemas.microsoft.com/office/drawing/2014/main" id="{874AFBB0-77FF-4B7C-956D-D7E8570733AA}"/>
              </a:ext>
            </a:extLst>
          </p:cNvPr>
          <p:cNvSpPr/>
          <p:nvPr/>
        </p:nvSpPr>
        <p:spPr>
          <a:xfrm flipH="1" flipV="1">
            <a:off x="0" y="0"/>
            <a:ext cx="12192000" cy="6954838"/>
          </a:xfrm>
          <a:prstGeom prst="triangle">
            <a:avLst>
              <a:gd name="adj" fmla="val 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Single Corner Snipped 3">
            <a:extLst>
              <a:ext uri="{FF2B5EF4-FFF2-40B4-BE49-F238E27FC236}">
                <a16:creationId xmlns:a16="http://schemas.microsoft.com/office/drawing/2014/main" id="{11E7CA7A-A496-4EDF-83EE-DCB3D77F1EFA}"/>
              </a:ext>
            </a:extLst>
          </p:cNvPr>
          <p:cNvSpPr/>
          <p:nvPr/>
        </p:nvSpPr>
        <p:spPr>
          <a:xfrm flipH="1">
            <a:off x="5611813" y="0"/>
            <a:ext cx="6580187" cy="6864350"/>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0707" h="6864903">
                <a:moveTo>
                  <a:pt x="0" y="0"/>
                </a:moveTo>
                <a:lnTo>
                  <a:pt x="3742859" y="9236"/>
                </a:lnTo>
                <a:lnTo>
                  <a:pt x="6580707" y="6864903"/>
                </a:lnTo>
                <a:lnTo>
                  <a:pt x="2618307" y="6857996"/>
                </a:lnTo>
                <a:lnTo>
                  <a:pt x="0" y="6857996"/>
                </a:lnTo>
                <a:lnTo>
                  <a:pt x="0" y="0"/>
                </a:lnTo>
                <a:close/>
              </a:path>
            </a:pathLst>
          </a:cu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Isosceles Triangle 5">
            <a:extLst>
              <a:ext uri="{FF2B5EF4-FFF2-40B4-BE49-F238E27FC236}">
                <a16:creationId xmlns:a16="http://schemas.microsoft.com/office/drawing/2014/main" id="{850B6E26-2788-42E5-A009-26D1E40E29BF}"/>
              </a:ext>
            </a:extLst>
          </p:cNvPr>
          <p:cNvSpPr/>
          <p:nvPr/>
        </p:nvSpPr>
        <p:spPr>
          <a:xfrm>
            <a:off x="1912938" y="692150"/>
            <a:ext cx="10279062" cy="6165850"/>
          </a:xfrm>
          <a:prstGeom prst="triangle">
            <a:avLst>
              <a:gd name="adj" fmla="val 100000"/>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cxnSp>
        <p:nvCxnSpPr>
          <p:cNvPr id="7" name="Straight Connector 6">
            <a:extLst>
              <a:ext uri="{FF2B5EF4-FFF2-40B4-BE49-F238E27FC236}">
                <a16:creationId xmlns:a16="http://schemas.microsoft.com/office/drawing/2014/main" id="{B0CF0725-9D44-41E7-89FB-EE9DF759251C}"/>
              </a:ext>
            </a:extLst>
          </p:cNvPr>
          <p:cNvCxnSpPr>
            <a:cxnSpLocks/>
          </p:cNvCxnSpPr>
          <p:nvPr/>
        </p:nvCxnSpPr>
        <p:spPr>
          <a:xfrm>
            <a:off x="5735638" y="3633788"/>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1260000"/>
            <a:ext cx="12192000" cy="1461049"/>
          </a:xfrm>
          <a:prstGeom prst="rect">
            <a:avLst/>
          </a:prstGeom>
        </p:spPr>
        <p:txBody>
          <a:bodyPr wrap="square" lIns="0" tIns="0" rIns="0" bIns="0"/>
          <a:lstStyle>
            <a:lvl1pPr algn="ctr">
              <a:lnSpc>
                <a:spcPct val="100000"/>
              </a:lnSpc>
              <a:defRPr sz="4800" b="1" i="0"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spTree>
    <p:extLst>
      <p:ext uri="{BB962C8B-B14F-4D97-AF65-F5344CB8AC3E}">
        <p14:creationId xmlns:p14="http://schemas.microsoft.com/office/powerpoint/2010/main" val="4269702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Title page black without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9EBB3E5-1DD1-4F34-B629-83FD5AEA3618}"/>
              </a:ext>
            </a:extLst>
          </p:cNvPr>
          <p:cNvSpPr/>
          <p:nvPr/>
        </p:nvSpPr>
        <p:spPr>
          <a:xfrm>
            <a:off x="0" y="0"/>
            <a:ext cx="12192000" cy="6858000"/>
          </a:xfrm>
          <a:prstGeom prst="rect">
            <a:avLst/>
          </a:pr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4" name="Triangle 8">
            <a:extLst>
              <a:ext uri="{FF2B5EF4-FFF2-40B4-BE49-F238E27FC236}">
                <a16:creationId xmlns:a16="http://schemas.microsoft.com/office/drawing/2014/main" id="{0524034F-C94E-4F86-9BBA-72B792D0A741}"/>
              </a:ext>
            </a:extLst>
          </p:cNvPr>
          <p:cNvSpPr/>
          <p:nvPr/>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riangle 9">
            <a:extLst>
              <a:ext uri="{FF2B5EF4-FFF2-40B4-BE49-F238E27FC236}">
                <a16:creationId xmlns:a16="http://schemas.microsoft.com/office/drawing/2014/main" id="{D2EDD03B-F4AA-41B8-A985-715835C35967}"/>
              </a:ext>
            </a:extLst>
          </p:cNvPr>
          <p:cNvSpPr/>
          <p:nvPr/>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Single Corner Snipped 3">
            <a:extLst>
              <a:ext uri="{FF2B5EF4-FFF2-40B4-BE49-F238E27FC236}">
                <a16:creationId xmlns:a16="http://schemas.microsoft.com/office/drawing/2014/main" id="{95AFCAF6-8319-49E5-B37F-F6E31D92E5E4}"/>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17B0ED6A-0244-4FEB-AF23-60D60C967A51}"/>
              </a:ext>
            </a:extLst>
          </p:cNvPr>
          <p:cNvCxnSpPr>
            <a:cxnSpLocks/>
          </p:cNvCxnSpPr>
          <p:nvPr/>
        </p:nvCxnSpPr>
        <p:spPr>
          <a:xfrm>
            <a:off x="5735638" y="3863975"/>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1631092" y="1800000"/>
            <a:ext cx="8929816" cy="1325563"/>
          </a:xfrm>
          <a:prstGeom prst="rect">
            <a:avLst/>
          </a:prstGeom>
        </p:spPr>
        <p:txBody>
          <a:bodyPr wrap="square" lIns="0" tIns="0" rIns="0" bIns="0"/>
          <a:lstStyle>
            <a:lvl1pPr algn="ctr">
              <a:lnSpc>
                <a:spcPct val="90000"/>
              </a:lnSpc>
              <a:defRPr sz="4800" b="1" i="0"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spTree>
    <p:extLst>
      <p:ext uri="{BB962C8B-B14F-4D97-AF65-F5344CB8AC3E}">
        <p14:creationId xmlns:p14="http://schemas.microsoft.com/office/powerpoint/2010/main" val="353652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2-Title page black without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F991C3-3D36-4480-9FA8-0C417CEC90C5}"/>
              </a:ext>
            </a:extLst>
          </p:cNvPr>
          <p:cNvSpPr/>
          <p:nvPr/>
        </p:nvSpPr>
        <p:spPr>
          <a:xfrm>
            <a:off x="0" y="0"/>
            <a:ext cx="12192000" cy="6858000"/>
          </a:xfrm>
          <a:prstGeom prst="rect">
            <a:avLst/>
          </a:pr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4" name="Triangle 8">
            <a:extLst>
              <a:ext uri="{FF2B5EF4-FFF2-40B4-BE49-F238E27FC236}">
                <a16:creationId xmlns:a16="http://schemas.microsoft.com/office/drawing/2014/main" id="{379C5881-9E71-4350-AE4A-E3B10B7D22B8}"/>
              </a:ext>
            </a:extLst>
          </p:cNvPr>
          <p:cNvSpPr/>
          <p:nvPr/>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riangle 9">
            <a:extLst>
              <a:ext uri="{FF2B5EF4-FFF2-40B4-BE49-F238E27FC236}">
                <a16:creationId xmlns:a16="http://schemas.microsoft.com/office/drawing/2014/main" id="{F53E3C97-B11D-4231-BBF4-3C1226B3283F}"/>
              </a:ext>
            </a:extLst>
          </p:cNvPr>
          <p:cNvSpPr/>
          <p:nvPr/>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Single Corner Snipped 3">
            <a:extLst>
              <a:ext uri="{FF2B5EF4-FFF2-40B4-BE49-F238E27FC236}">
                <a16:creationId xmlns:a16="http://schemas.microsoft.com/office/drawing/2014/main" id="{5307B56B-CD5F-43D6-A473-F19E66A448AC}"/>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9AD2DCC3-CB2A-4574-ADFF-E6B64D80101D}"/>
              </a:ext>
            </a:extLst>
          </p:cNvPr>
          <p:cNvCxnSpPr>
            <a:cxnSpLocks/>
          </p:cNvCxnSpPr>
          <p:nvPr/>
        </p:nvCxnSpPr>
        <p:spPr>
          <a:xfrm>
            <a:off x="736600" y="3863975"/>
            <a:ext cx="719138"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735942" y="1620000"/>
            <a:ext cx="8929816" cy="1325563"/>
          </a:xfrm>
          <a:prstGeom prst="rect">
            <a:avLst/>
          </a:prstGeom>
        </p:spPr>
        <p:txBody>
          <a:bodyPr wrap="square" lIns="0" tIns="0" rIns="0" bIns="0"/>
          <a:lstStyle>
            <a:lvl1pPr algn="l">
              <a:lnSpc>
                <a:spcPct val="90000"/>
              </a:lnSpc>
              <a:defRPr sz="4800" b="1" i="0"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spTree>
    <p:extLst>
      <p:ext uri="{BB962C8B-B14F-4D97-AF65-F5344CB8AC3E}">
        <p14:creationId xmlns:p14="http://schemas.microsoft.com/office/powerpoint/2010/main" val="3730950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Title page BLUE With Image">
    <p:bg>
      <p:bgPr>
        <a:solidFill>
          <a:srgbClr val="001828"/>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1727FB2-9EAD-4832-961D-AD9A9E3487B2}"/>
              </a:ext>
            </a:extLst>
          </p:cNvPr>
          <p:cNvCxnSpPr>
            <a:cxnSpLocks/>
          </p:cNvCxnSpPr>
          <p:nvPr/>
        </p:nvCxnSpPr>
        <p:spPr>
          <a:xfrm>
            <a:off x="5735638" y="3863975"/>
            <a:ext cx="720725" cy="0"/>
          </a:xfrm>
          <a:prstGeom prst="line">
            <a:avLst/>
          </a:prstGeom>
          <a:ln w="60325">
            <a:solidFill>
              <a:srgbClr val="008ACC"/>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p:nvPr>
        </p:nvSpPr>
        <p:spPr>
          <a:xfrm>
            <a:off x="1631092" y="1800000"/>
            <a:ext cx="8929816" cy="1325563"/>
          </a:xfrm>
          <a:prstGeom prst="rect">
            <a:avLst/>
          </a:prstGeom>
        </p:spPr>
        <p:txBody>
          <a:bodyPr wrap="square" lIns="0" tIns="0" rIns="0" bIns="0"/>
          <a:lstStyle>
            <a:lvl1pPr algn="ctr">
              <a:lnSpc>
                <a:spcPct val="90000"/>
              </a:lnSpc>
              <a:defRPr sz="4800" b="1" i="0"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spTree>
    <p:extLst>
      <p:ext uri="{BB962C8B-B14F-4D97-AF65-F5344CB8AC3E}">
        <p14:creationId xmlns:p14="http://schemas.microsoft.com/office/powerpoint/2010/main" val="11266079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Section page lite GREY without Image">
    <p:spTree>
      <p:nvGrpSpPr>
        <p:cNvPr id="1" name=""/>
        <p:cNvGrpSpPr/>
        <p:nvPr/>
      </p:nvGrpSpPr>
      <p:grpSpPr>
        <a:xfrm>
          <a:off x="0" y="0"/>
          <a:ext cx="0" cy="0"/>
          <a:chOff x="0" y="0"/>
          <a:chExt cx="0" cy="0"/>
        </a:xfrm>
      </p:grpSpPr>
      <p:sp>
        <p:nvSpPr>
          <p:cNvPr id="3" name="Triangle 8">
            <a:extLst>
              <a:ext uri="{FF2B5EF4-FFF2-40B4-BE49-F238E27FC236}">
                <a16:creationId xmlns:a16="http://schemas.microsoft.com/office/drawing/2014/main" id="{D9D3AE17-2F2B-429F-A1E9-1F9A7C0DD5A3}"/>
              </a:ext>
            </a:extLst>
          </p:cNvPr>
          <p:cNvSpPr/>
          <p:nvPr/>
        </p:nvSpPr>
        <p:spPr>
          <a:xfrm flipH="1" flipV="1">
            <a:off x="0" y="0"/>
            <a:ext cx="12192000" cy="6858000"/>
          </a:xfrm>
          <a:prstGeom prst="triangle">
            <a:avLst>
              <a:gd name="adj" fmla="val 0"/>
            </a:avLst>
          </a:prstGeom>
          <a:solidFill>
            <a:schemeClr val="bg1">
              <a:lumMod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Isosceles Triangle 3">
            <a:extLst>
              <a:ext uri="{FF2B5EF4-FFF2-40B4-BE49-F238E27FC236}">
                <a16:creationId xmlns:a16="http://schemas.microsoft.com/office/drawing/2014/main" id="{0322DFC4-2DE6-4790-A2E9-A3F3D26F3ED9}"/>
              </a:ext>
            </a:extLst>
          </p:cNvPr>
          <p:cNvSpPr/>
          <p:nvPr/>
        </p:nvSpPr>
        <p:spPr>
          <a:xfrm>
            <a:off x="1912938" y="692150"/>
            <a:ext cx="10279062" cy="6165850"/>
          </a:xfrm>
          <a:prstGeom prst="triangle">
            <a:avLst>
              <a:gd name="adj" fmla="val 100000"/>
            </a:avLst>
          </a:prstGeom>
          <a:solidFill>
            <a:schemeClr val="bg1">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cxnSp>
        <p:nvCxnSpPr>
          <p:cNvPr id="6" name="Straight Connector 5">
            <a:extLst>
              <a:ext uri="{FF2B5EF4-FFF2-40B4-BE49-F238E27FC236}">
                <a16:creationId xmlns:a16="http://schemas.microsoft.com/office/drawing/2014/main" id="{03B18442-58CC-4DC9-962D-6AF2FAB0289A}"/>
              </a:ext>
            </a:extLst>
          </p:cNvPr>
          <p:cNvCxnSpPr>
            <a:cxnSpLocks/>
          </p:cNvCxnSpPr>
          <p:nvPr/>
        </p:nvCxnSpPr>
        <p:spPr>
          <a:xfrm>
            <a:off x="5736000" y="2466975"/>
            <a:ext cx="720000"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
        <p:nvSpPr>
          <p:cNvPr id="7" name="Rectangle: Single Corner Snipped 3">
            <a:extLst>
              <a:ext uri="{FF2B5EF4-FFF2-40B4-BE49-F238E27FC236}">
                <a16:creationId xmlns:a16="http://schemas.microsoft.com/office/drawing/2014/main" id="{DBFAD196-1CD1-47F3-AEFF-E6E458D2E22F}"/>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7" descr="A close up of a logo&#10;&#10;Description automatically generated">
            <a:extLst>
              <a:ext uri="{FF2B5EF4-FFF2-40B4-BE49-F238E27FC236}">
                <a16:creationId xmlns:a16="http://schemas.microsoft.com/office/drawing/2014/main" id="{8CDC3B1A-DC7A-4826-AE58-925B72D1B118}"/>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5" name="Title 1"/>
          <p:cNvSpPr>
            <a:spLocks noGrp="1"/>
          </p:cNvSpPr>
          <p:nvPr>
            <p:ph type="title"/>
          </p:nvPr>
        </p:nvSpPr>
        <p:spPr>
          <a:xfrm>
            <a:off x="1131206" y="2880000"/>
            <a:ext cx="9929585" cy="1499414"/>
          </a:xfrm>
          <a:prstGeom prst="rect">
            <a:avLst/>
          </a:prstGeom>
        </p:spPr>
        <p:txBody>
          <a:bodyPr wrap="square" lIns="0" tIns="0" rIns="0" bIns="0"/>
          <a:lstStyle>
            <a:lvl1pPr algn="ctr">
              <a:lnSpc>
                <a:spcPct val="90000"/>
              </a:lnSpc>
              <a:defRPr sz="4400" b="1" cap="none" spc="-80" baseline="0">
                <a:solidFill>
                  <a:schemeClr val="bg2">
                    <a:lumMod val="25000"/>
                  </a:schemeClr>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022678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Content page without bkg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ED9AF237-D3E2-4005-A107-B0A9C5FD6045}"/>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7F8ECD5A-ED78-4A66-ABEF-FADD07E3D07E}" type="slidenum">
              <a:rPr lang="en-AU" altLang="en-US" sz="1100">
                <a:solidFill>
                  <a:srgbClr val="262626"/>
                </a:solidFill>
              </a:rPr>
              <a:pPr eaLnBrk="1" hangingPunct="1"/>
              <a:t>‹#›</a:t>
            </a:fld>
            <a:endParaRPr lang="en-AU" altLang="en-US" sz="1100">
              <a:solidFill>
                <a:srgbClr val="262626"/>
              </a:solidFill>
            </a:endParaRPr>
          </a:p>
        </p:txBody>
      </p:sp>
      <p:pic>
        <p:nvPicPr>
          <p:cNvPr id="6" name="Picture 5" descr="A close up of a logo&#10;&#10;Description automatically generated">
            <a:extLst>
              <a:ext uri="{FF2B5EF4-FFF2-40B4-BE49-F238E27FC236}">
                <a16:creationId xmlns:a16="http://schemas.microsoft.com/office/drawing/2014/main" id="{A113EC34-6CED-472C-886B-9AEB27DDF0D4}"/>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1" name="Text Placeholder 2"/>
          <p:cNvSpPr>
            <a:spLocks noGrp="1"/>
          </p:cNvSpPr>
          <p:nvPr>
            <p:ph idx="1"/>
          </p:nvPr>
        </p:nvSpPr>
        <p:spPr>
          <a:xfrm>
            <a:off x="448458" y="1314162"/>
            <a:ext cx="10515600" cy="4441176"/>
          </a:xfrm>
          <a:prstGeom prst="rect">
            <a:avLst/>
          </a:prstGeom>
        </p:spPr>
        <p:txBody>
          <a:bodyPr vert="horz" lIns="0" tIns="45720" rIns="91440" bIns="45720" rtlCol="0">
            <a:noAutofit/>
          </a:bodyPr>
          <a:lstStyle>
            <a:lvl1pPr marL="266700" indent="-266700">
              <a:lnSpc>
                <a:spcPct val="100000"/>
              </a:lnSpc>
              <a:spcBef>
                <a:spcPts val="1000"/>
              </a:spcBef>
              <a:spcAft>
                <a:spcPts val="0"/>
              </a:spcAft>
              <a:defRPr sz="2200">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 typeface="Arial" panose="020B0604020202020204" pitchFamily="34" charset="0"/>
              <a:buChar char="•"/>
              <a:defRPr sz="2200">
                <a:latin typeface="Segoe UI Semilight" panose="020B0402040204020203" pitchFamily="34" charset="0"/>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9" name="Title 1"/>
          <p:cNvSpPr>
            <a:spLocks noGrp="1"/>
          </p:cNvSpPr>
          <p:nvPr>
            <p:ph type="title"/>
          </p:nvPr>
        </p:nvSpPr>
        <p:spPr>
          <a:xfrm>
            <a:off x="448458" y="324000"/>
            <a:ext cx="10515600" cy="990162"/>
          </a:xfrm>
          <a:prstGeom prst="rect">
            <a:avLst/>
          </a:prstGeom>
        </p:spPr>
        <p:txBody>
          <a:bodyPr wrap="square" lIns="0" tIns="0" rIns="0" bIns="0"/>
          <a:lstStyle>
            <a:lvl1pPr algn="l">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7" name="Straight Connector 6">
            <a:extLst>
              <a:ext uri="{FF2B5EF4-FFF2-40B4-BE49-F238E27FC236}">
                <a16:creationId xmlns:a16="http://schemas.microsoft.com/office/drawing/2014/main" id="{88018697-0CFE-4EB2-833E-3397C77C8822}"/>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176599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Section page BLACK without Image">
    <p:bg>
      <p:bgPr>
        <a:solidFill>
          <a:srgbClr val="001828"/>
        </a:solidFill>
        <a:effectLst/>
      </p:bgPr>
    </p:bg>
    <p:spTree>
      <p:nvGrpSpPr>
        <p:cNvPr id="1" name=""/>
        <p:cNvGrpSpPr/>
        <p:nvPr/>
      </p:nvGrpSpPr>
      <p:grpSpPr>
        <a:xfrm>
          <a:off x="0" y="0"/>
          <a:ext cx="0" cy="0"/>
          <a:chOff x="0" y="0"/>
          <a:chExt cx="0" cy="0"/>
        </a:xfrm>
      </p:grpSpPr>
      <p:sp>
        <p:nvSpPr>
          <p:cNvPr id="3" name="Triangle 8">
            <a:extLst>
              <a:ext uri="{FF2B5EF4-FFF2-40B4-BE49-F238E27FC236}">
                <a16:creationId xmlns:a16="http://schemas.microsoft.com/office/drawing/2014/main" id="{F971ACE0-0F56-4E0A-BDD1-D7494B03A2EB}"/>
              </a:ext>
            </a:extLst>
          </p:cNvPr>
          <p:cNvSpPr/>
          <p:nvPr/>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riangle 9">
            <a:extLst>
              <a:ext uri="{FF2B5EF4-FFF2-40B4-BE49-F238E27FC236}">
                <a16:creationId xmlns:a16="http://schemas.microsoft.com/office/drawing/2014/main" id="{C4AFF26B-05DE-4B02-B6FD-74EC846700E0}"/>
              </a:ext>
            </a:extLst>
          </p:cNvPr>
          <p:cNvSpPr/>
          <p:nvPr/>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Single Corner Snipped 3">
            <a:extLst>
              <a:ext uri="{FF2B5EF4-FFF2-40B4-BE49-F238E27FC236}">
                <a16:creationId xmlns:a16="http://schemas.microsoft.com/office/drawing/2014/main" id="{AB9A7CA0-AC19-4B39-BC66-05A7A4063819}"/>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a:extLst>
              <a:ext uri="{FF2B5EF4-FFF2-40B4-BE49-F238E27FC236}">
                <a16:creationId xmlns:a16="http://schemas.microsoft.com/office/drawing/2014/main" id="{0A4CB6BC-41BF-47C5-BFF8-0AE4A88EC8EC}"/>
              </a:ext>
            </a:extLst>
          </p:cNvPr>
          <p:cNvCxnSpPr>
            <a:cxnSpLocks/>
          </p:cNvCxnSpPr>
          <p:nvPr/>
        </p:nvCxnSpPr>
        <p:spPr>
          <a:xfrm>
            <a:off x="5736000" y="2466975"/>
            <a:ext cx="720000"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pic>
        <p:nvPicPr>
          <p:cNvPr id="7" name="Picture 5" descr="A picture containing drawing&#10;&#10;Description automatically generated">
            <a:extLst>
              <a:ext uri="{FF2B5EF4-FFF2-40B4-BE49-F238E27FC236}">
                <a16:creationId xmlns:a16="http://schemas.microsoft.com/office/drawing/2014/main" id="{B6CB8C0E-0465-4FBF-8FB1-D81E6BA1E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0" y="6181725"/>
            <a:ext cx="276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131206" y="2880000"/>
            <a:ext cx="9929585" cy="1499414"/>
          </a:xfrm>
          <a:prstGeom prst="rect">
            <a:avLst/>
          </a:prstGeom>
        </p:spPr>
        <p:txBody>
          <a:bodyPr wrap="square" lIns="0" tIns="0" rIns="0" bIns="0"/>
          <a:lstStyle>
            <a:lvl1pPr algn="ctr">
              <a:lnSpc>
                <a:spcPct val="90000"/>
              </a:lnSpc>
              <a:defRPr sz="44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994078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17-Section page BLACK without Image">
    <p:bg>
      <p:bgPr>
        <a:solidFill>
          <a:srgbClr val="001828"/>
        </a:solidFill>
        <a:effectLst/>
      </p:bgPr>
    </p:bg>
    <p:spTree>
      <p:nvGrpSpPr>
        <p:cNvPr id="1" name=""/>
        <p:cNvGrpSpPr/>
        <p:nvPr/>
      </p:nvGrpSpPr>
      <p:grpSpPr>
        <a:xfrm>
          <a:off x="0" y="0"/>
          <a:ext cx="0" cy="0"/>
          <a:chOff x="0" y="0"/>
          <a:chExt cx="0" cy="0"/>
        </a:xfrm>
      </p:grpSpPr>
      <p:sp>
        <p:nvSpPr>
          <p:cNvPr id="3" name="Triangle 8">
            <a:extLst>
              <a:ext uri="{FF2B5EF4-FFF2-40B4-BE49-F238E27FC236}">
                <a16:creationId xmlns:a16="http://schemas.microsoft.com/office/drawing/2014/main" id="{F971ACE0-0F56-4E0A-BDD1-D7494B03A2EB}"/>
              </a:ext>
            </a:extLst>
          </p:cNvPr>
          <p:cNvSpPr/>
          <p:nvPr/>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Triangle 9">
            <a:extLst>
              <a:ext uri="{FF2B5EF4-FFF2-40B4-BE49-F238E27FC236}">
                <a16:creationId xmlns:a16="http://schemas.microsoft.com/office/drawing/2014/main" id="{C4AFF26B-05DE-4B02-B6FD-74EC846700E0}"/>
              </a:ext>
            </a:extLst>
          </p:cNvPr>
          <p:cNvSpPr/>
          <p:nvPr/>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Single Corner Snipped 3">
            <a:extLst>
              <a:ext uri="{FF2B5EF4-FFF2-40B4-BE49-F238E27FC236}">
                <a16:creationId xmlns:a16="http://schemas.microsoft.com/office/drawing/2014/main" id="{AB9A7CA0-AC19-4B39-BC66-05A7A4063819}"/>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6" name="Straight Connector 5">
            <a:extLst>
              <a:ext uri="{FF2B5EF4-FFF2-40B4-BE49-F238E27FC236}">
                <a16:creationId xmlns:a16="http://schemas.microsoft.com/office/drawing/2014/main" id="{0A4CB6BC-41BF-47C5-BFF8-0AE4A88EC8EC}"/>
              </a:ext>
            </a:extLst>
          </p:cNvPr>
          <p:cNvCxnSpPr>
            <a:cxnSpLocks/>
          </p:cNvCxnSpPr>
          <p:nvPr/>
        </p:nvCxnSpPr>
        <p:spPr>
          <a:xfrm>
            <a:off x="5736000" y="2466975"/>
            <a:ext cx="720000" cy="0"/>
          </a:xfrm>
          <a:prstGeom prst="line">
            <a:avLst/>
          </a:prstGeom>
          <a:ln w="57150">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5" descr="A picture containing drawing&#10;&#10;Description automatically generated">
            <a:extLst>
              <a:ext uri="{FF2B5EF4-FFF2-40B4-BE49-F238E27FC236}">
                <a16:creationId xmlns:a16="http://schemas.microsoft.com/office/drawing/2014/main" id="{B6CB8C0E-0465-4FBF-8FB1-D81E6BA1E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0" y="6181725"/>
            <a:ext cx="276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1131206" y="2880000"/>
            <a:ext cx="9929585" cy="1499414"/>
          </a:xfrm>
          <a:prstGeom prst="rect">
            <a:avLst/>
          </a:prstGeom>
        </p:spPr>
        <p:txBody>
          <a:bodyPr wrap="square" lIns="0" tIns="0" rIns="0" bIns="0"/>
          <a:lstStyle>
            <a:lvl1pPr algn="ctr">
              <a:lnSpc>
                <a:spcPct val="90000"/>
              </a:lnSpc>
              <a:defRPr sz="44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642562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st page">
    <p:bg>
      <p:bgPr>
        <a:solidFill>
          <a:srgbClr val="001828"/>
        </a:solidFill>
        <a:effectLst/>
      </p:bgPr>
    </p:bg>
    <p:spTree>
      <p:nvGrpSpPr>
        <p:cNvPr id="1" name=""/>
        <p:cNvGrpSpPr/>
        <p:nvPr/>
      </p:nvGrpSpPr>
      <p:grpSpPr>
        <a:xfrm>
          <a:off x="0" y="0"/>
          <a:ext cx="0" cy="0"/>
          <a:chOff x="0" y="0"/>
          <a:chExt cx="0" cy="0"/>
        </a:xfrm>
      </p:grpSpPr>
      <p:sp>
        <p:nvSpPr>
          <p:cNvPr id="2" name="Triangle 8">
            <a:extLst>
              <a:ext uri="{FF2B5EF4-FFF2-40B4-BE49-F238E27FC236}">
                <a16:creationId xmlns:a16="http://schemas.microsoft.com/office/drawing/2014/main" id="{C4ED84EE-A284-4915-9EC9-E92EE6FB6370}"/>
              </a:ext>
            </a:extLst>
          </p:cNvPr>
          <p:cNvSpPr/>
          <p:nvPr userDrawn="1"/>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riangle 9">
            <a:extLst>
              <a:ext uri="{FF2B5EF4-FFF2-40B4-BE49-F238E27FC236}">
                <a16:creationId xmlns:a16="http://schemas.microsoft.com/office/drawing/2014/main" id="{4BB26A3F-8E85-4BF7-A4D8-194E2B0D8CEC}"/>
              </a:ext>
            </a:extLst>
          </p:cNvPr>
          <p:cNvSpPr/>
          <p:nvPr userDrawn="1"/>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Single Corner Snipped 3">
            <a:extLst>
              <a:ext uri="{FF2B5EF4-FFF2-40B4-BE49-F238E27FC236}">
                <a16:creationId xmlns:a16="http://schemas.microsoft.com/office/drawing/2014/main" id="{A879F0F3-DD38-44EC-9EF6-745024C4BC8B}"/>
              </a:ext>
            </a:extLst>
          </p:cNvPr>
          <p:cNvSpPr/>
          <p:nvPr userDrawn="1"/>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10" name="Picture 5" descr="A picture containing drawing&#10;&#10;Description automatically generated">
            <a:extLst>
              <a:ext uri="{FF2B5EF4-FFF2-40B4-BE49-F238E27FC236}">
                <a16:creationId xmlns:a16="http://schemas.microsoft.com/office/drawing/2014/main" id="{E7C36D14-E351-4E6B-8472-3B8C62E09E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61750" y="6181725"/>
            <a:ext cx="276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4460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Last page">
    <p:bg>
      <p:bgPr>
        <a:solidFill>
          <a:srgbClr val="001828"/>
        </a:solidFill>
        <a:effectLst/>
      </p:bgPr>
    </p:bg>
    <p:spTree>
      <p:nvGrpSpPr>
        <p:cNvPr id="1" name=""/>
        <p:cNvGrpSpPr/>
        <p:nvPr/>
      </p:nvGrpSpPr>
      <p:grpSpPr>
        <a:xfrm>
          <a:off x="0" y="0"/>
          <a:ext cx="0" cy="0"/>
          <a:chOff x="0" y="0"/>
          <a:chExt cx="0" cy="0"/>
        </a:xfrm>
      </p:grpSpPr>
      <p:sp>
        <p:nvSpPr>
          <p:cNvPr id="2" name="Triangle 8">
            <a:extLst>
              <a:ext uri="{FF2B5EF4-FFF2-40B4-BE49-F238E27FC236}">
                <a16:creationId xmlns:a16="http://schemas.microsoft.com/office/drawing/2014/main" id="{C4ED84EE-A284-4915-9EC9-E92EE6FB6370}"/>
              </a:ext>
            </a:extLst>
          </p:cNvPr>
          <p:cNvSpPr/>
          <p:nvPr userDrawn="1"/>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riangle 9">
            <a:extLst>
              <a:ext uri="{FF2B5EF4-FFF2-40B4-BE49-F238E27FC236}">
                <a16:creationId xmlns:a16="http://schemas.microsoft.com/office/drawing/2014/main" id="{4BB26A3F-8E85-4BF7-A4D8-194E2B0D8CEC}"/>
              </a:ext>
            </a:extLst>
          </p:cNvPr>
          <p:cNvSpPr/>
          <p:nvPr userDrawn="1"/>
        </p:nvSpPr>
        <p:spPr>
          <a:xfrm flipH="1">
            <a:off x="1912938" y="701675"/>
            <a:ext cx="10279062" cy="6165850"/>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Single Corner Snipped 3">
            <a:extLst>
              <a:ext uri="{FF2B5EF4-FFF2-40B4-BE49-F238E27FC236}">
                <a16:creationId xmlns:a16="http://schemas.microsoft.com/office/drawing/2014/main" id="{A879F0F3-DD38-44EC-9EF6-745024C4BC8B}"/>
              </a:ext>
            </a:extLst>
          </p:cNvPr>
          <p:cNvSpPr/>
          <p:nvPr userDrawn="1"/>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1456013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with full imag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3492A20-6C9B-460B-BE5E-BDBA5FBFB5EE}"/>
              </a:ext>
            </a:extLst>
          </p:cNvPr>
          <p:cNvSpPr>
            <a:spLocks noGrp="1"/>
          </p:cNvSpPr>
          <p:nvPr>
            <p:ph type="dt" sz="half" idx="10"/>
          </p:nvPr>
        </p:nvSpPr>
        <p:spPr>
          <a:xfrm>
            <a:off x="0" y="0"/>
            <a:ext cx="0" cy="0"/>
          </a:xfrm>
        </p:spPr>
        <p:txBody>
          <a:bodyPr/>
          <a:lstStyle>
            <a:lvl1pPr eaLnBrk="1" fontAlgn="auto" hangingPunct="1">
              <a:spcBef>
                <a:spcPts val="0"/>
              </a:spcBef>
              <a:spcAft>
                <a:spcPts val="0"/>
              </a:spcAft>
              <a:defRPr dirty="0">
                <a:latin typeface="+mn-lt"/>
              </a:defRPr>
            </a:lvl1pPr>
          </a:lstStyle>
          <a:p>
            <a:pPr>
              <a:defRPr/>
            </a:pPr>
            <a:endParaRPr lang="en-AU"/>
          </a:p>
        </p:txBody>
      </p:sp>
      <p:sp>
        <p:nvSpPr>
          <p:cNvPr id="3" name="Footer Placeholder 4">
            <a:extLst>
              <a:ext uri="{FF2B5EF4-FFF2-40B4-BE49-F238E27FC236}">
                <a16:creationId xmlns:a16="http://schemas.microsoft.com/office/drawing/2014/main" id="{A250D4E9-9646-455C-9CFE-E6EA2F0BB8E4}"/>
              </a:ext>
            </a:extLst>
          </p:cNvPr>
          <p:cNvSpPr>
            <a:spLocks noGrp="1"/>
          </p:cNvSpPr>
          <p:nvPr>
            <p:ph type="ftr" sz="quarter" idx="11"/>
          </p:nvPr>
        </p:nvSpPr>
        <p:spPr>
          <a:xfrm>
            <a:off x="0" y="0"/>
            <a:ext cx="0" cy="0"/>
          </a:xfrm>
        </p:spPr>
        <p:txBody>
          <a:bodyPr/>
          <a:lstStyle>
            <a:lvl1pPr eaLnBrk="1" fontAlgn="auto" hangingPunct="1">
              <a:spcBef>
                <a:spcPts val="0"/>
              </a:spcBef>
              <a:spcAft>
                <a:spcPts val="0"/>
              </a:spcAft>
              <a:defRPr dirty="0">
                <a:latin typeface="+mn-lt"/>
              </a:defRPr>
            </a:lvl1pPr>
          </a:lstStyle>
          <a:p>
            <a:pPr>
              <a:defRPr/>
            </a:pPr>
            <a:endParaRPr lang="en-AU"/>
          </a:p>
        </p:txBody>
      </p:sp>
      <p:sp>
        <p:nvSpPr>
          <p:cNvPr id="4" name="Slide Number Placeholder 5">
            <a:extLst>
              <a:ext uri="{FF2B5EF4-FFF2-40B4-BE49-F238E27FC236}">
                <a16:creationId xmlns:a16="http://schemas.microsoft.com/office/drawing/2014/main" id="{626DF154-4E55-4700-9C72-7C9A267A45E3}"/>
              </a:ext>
            </a:extLst>
          </p:cNvPr>
          <p:cNvSpPr>
            <a:spLocks noGrp="1"/>
          </p:cNvSpPr>
          <p:nvPr>
            <p:ph type="sldNum" sz="quarter" idx="12"/>
          </p:nvPr>
        </p:nvSpPr>
        <p:spPr>
          <a:xfrm>
            <a:off x="0" y="0"/>
            <a:ext cx="0" cy="0"/>
          </a:xfrm>
        </p:spPr>
        <p:txBody>
          <a:bodyPr/>
          <a:lstStyle>
            <a:lvl1pPr eaLnBrk="1" fontAlgn="auto" hangingPunct="1">
              <a:spcBef>
                <a:spcPts val="0"/>
              </a:spcBef>
              <a:spcAft>
                <a:spcPts val="0"/>
              </a:spcAft>
              <a:defRPr dirty="0">
                <a:latin typeface="+mn-lt"/>
              </a:defRPr>
            </a:lvl1pPr>
          </a:lstStyle>
          <a:p>
            <a:pPr>
              <a:defRPr/>
            </a:pPr>
            <a:endParaRPr lang="en-AU"/>
          </a:p>
        </p:txBody>
      </p:sp>
    </p:spTree>
    <p:extLst>
      <p:ext uri="{BB962C8B-B14F-4D97-AF65-F5344CB8AC3E}">
        <p14:creationId xmlns:p14="http://schemas.microsoft.com/office/powerpoint/2010/main" val="1008874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01-Content page with LITE GREY pattern">
    <p:spTree>
      <p:nvGrpSpPr>
        <p:cNvPr id="1" name=""/>
        <p:cNvGrpSpPr/>
        <p:nvPr/>
      </p:nvGrpSpPr>
      <p:grpSpPr>
        <a:xfrm>
          <a:off x="0" y="0"/>
          <a:ext cx="0" cy="0"/>
          <a:chOff x="0" y="0"/>
          <a:chExt cx="0" cy="0"/>
        </a:xfrm>
      </p:grpSpPr>
      <p:sp>
        <p:nvSpPr>
          <p:cNvPr id="4" name="Triangle 8">
            <a:extLst>
              <a:ext uri="{FF2B5EF4-FFF2-40B4-BE49-F238E27FC236}">
                <a16:creationId xmlns:a16="http://schemas.microsoft.com/office/drawing/2014/main" id="{EE3744C3-4551-40DE-B705-CAF947F1B4FB}"/>
              </a:ext>
            </a:extLst>
          </p:cNvPr>
          <p:cNvSpPr/>
          <p:nvPr/>
        </p:nvSpPr>
        <p:spPr>
          <a:xfrm flipH="1" flipV="1">
            <a:off x="0" y="0"/>
            <a:ext cx="12192000" cy="6858000"/>
          </a:xfrm>
          <a:prstGeom prst="triangle">
            <a:avLst>
              <a:gd name="adj" fmla="val 0"/>
            </a:avLst>
          </a:pr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Isosceles Triangle 5">
            <a:extLst>
              <a:ext uri="{FF2B5EF4-FFF2-40B4-BE49-F238E27FC236}">
                <a16:creationId xmlns:a16="http://schemas.microsoft.com/office/drawing/2014/main" id="{2B6C5EE0-5471-4B6A-8E58-71945BF9B3E9}"/>
              </a:ext>
            </a:extLst>
          </p:cNvPr>
          <p:cNvSpPr/>
          <p:nvPr/>
        </p:nvSpPr>
        <p:spPr>
          <a:xfrm>
            <a:off x="1912938" y="692150"/>
            <a:ext cx="10279062" cy="6165850"/>
          </a:xfrm>
          <a:prstGeom prst="triangle">
            <a:avLst>
              <a:gd name="adj" fmla="val 100000"/>
            </a:avLst>
          </a:prstGeom>
          <a:solidFill>
            <a:schemeClr val="bg1">
              <a:lumMod val="7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7" name="Rectangle: Single Corner Snipped 3">
            <a:extLst>
              <a:ext uri="{FF2B5EF4-FFF2-40B4-BE49-F238E27FC236}">
                <a16:creationId xmlns:a16="http://schemas.microsoft.com/office/drawing/2014/main" id="{D91DC7CA-6DB8-4AE6-B465-B3E2E68340BE}"/>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chemeClr val="bg1">
              <a:lumMod val="8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5">
            <a:extLst>
              <a:ext uri="{FF2B5EF4-FFF2-40B4-BE49-F238E27FC236}">
                <a16:creationId xmlns:a16="http://schemas.microsoft.com/office/drawing/2014/main" id="{B4D82E7D-5670-418B-9CD6-81D55E7AC524}"/>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FFB51F27-7F63-43E0-9ECA-3F53FC0915C8}" type="slidenum">
              <a:rPr lang="en-AU" altLang="en-US" sz="1100">
                <a:solidFill>
                  <a:srgbClr val="262626"/>
                </a:solidFill>
              </a:rPr>
              <a:pPr eaLnBrk="1" hangingPunct="1"/>
              <a:t>‹#›</a:t>
            </a:fld>
            <a:endParaRPr lang="en-AU" altLang="en-US" sz="1100">
              <a:solidFill>
                <a:srgbClr val="262626"/>
              </a:solidFill>
            </a:endParaRPr>
          </a:p>
        </p:txBody>
      </p:sp>
      <p:pic>
        <p:nvPicPr>
          <p:cNvPr id="9" name="Picture 8" descr="A close up of a logo&#10;&#10;Description automatically generated">
            <a:extLst>
              <a:ext uri="{FF2B5EF4-FFF2-40B4-BE49-F238E27FC236}">
                <a16:creationId xmlns:a16="http://schemas.microsoft.com/office/drawing/2014/main" id="{06580370-D3BE-4FAD-B5A1-F057676210D3}"/>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0" name="Title 1"/>
          <p:cNvSpPr>
            <a:spLocks noGrp="1"/>
          </p:cNvSpPr>
          <p:nvPr>
            <p:ph type="title"/>
          </p:nvPr>
        </p:nvSpPr>
        <p:spPr>
          <a:xfrm>
            <a:off x="448457" y="517894"/>
            <a:ext cx="10515600" cy="990162"/>
          </a:xfrm>
          <a:prstGeom prst="rect">
            <a:avLst/>
          </a:prstGeom>
        </p:spPr>
        <p:txBody>
          <a:bodyPr wrap="square" lIns="0" tIns="0" rIns="0" bIns="0"/>
          <a:lstStyle>
            <a:lvl1pPr algn="ctr">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AU" dirty="0"/>
          </a:p>
        </p:txBody>
      </p:sp>
      <p:sp>
        <p:nvSpPr>
          <p:cNvPr id="11" name="Text Placeholder 2"/>
          <p:cNvSpPr>
            <a:spLocks noGrp="1"/>
          </p:cNvSpPr>
          <p:nvPr>
            <p:ph idx="1"/>
          </p:nvPr>
        </p:nvSpPr>
        <p:spPr>
          <a:xfrm>
            <a:off x="455612" y="2006312"/>
            <a:ext cx="10509237" cy="3749026"/>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 typeface="Arial" panose="020B0604020202020204" pitchFamily="34" charset="0"/>
              <a:buChar char="•"/>
              <a:defRPr sz="2200">
                <a:latin typeface="Segoe UI Semilight" panose="020B0402040204020203" pitchFamily="34" charset="0"/>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a:latin typeface="Segoe UI Semilight" panose="020B0402040204020203" pitchFamily="34" charset="0"/>
                <a:cs typeface="Segoe UI Semilight" panose="020B04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80615800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01-Content page with LITE GREY pattern">
    <p:spTree>
      <p:nvGrpSpPr>
        <p:cNvPr id="1" name=""/>
        <p:cNvGrpSpPr/>
        <p:nvPr/>
      </p:nvGrpSpPr>
      <p:grpSpPr>
        <a:xfrm>
          <a:off x="0" y="0"/>
          <a:ext cx="0" cy="0"/>
          <a:chOff x="0" y="0"/>
          <a:chExt cx="0" cy="0"/>
        </a:xfrm>
      </p:grpSpPr>
      <p:sp>
        <p:nvSpPr>
          <p:cNvPr id="8" name="TextBox 5">
            <a:extLst>
              <a:ext uri="{FF2B5EF4-FFF2-40B4-BE49-F238E27FC236}">
                <a16:creationId xmlns:a16="http://schemas.microsoft.com/office/drawing/2014/main" id="{B4D82E7D-5670-418B-9CD6-81D55E7AC524}"/>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FFB51F27-7F63-43E0-9ECA-3F53FC0915C8}" type="slidenum">
              <a:rPr lang="en-AU" altLang="en-US" sz="1100">
                <a:solidFill>
                  <a:srgbClr val="262626"/>
                </a:solidFill>
              </a:rPr>
              <a:pPr eaLnBrk="1" hangingPunct="1"/>
              <a:t>‹#›</a:t>
            </a:fld>
            <a:endParaRPr lang="en-AU" altLang="en-US" sz="1100">
              <a:solidFill>
                <a:srgbClr val="262626"/>
              </a:solidFill>
            </a:endParaRPr>
          </a:p>
        </p:txBody>
      </p:sp>
      <p:pic>
        <p:nvPicPr>
          <p:cNvPr id="9" name="Picture 8" descr="A close up of a logo&#10;&#10;Description automatically generated">
            <a:extLst>
              <a:ext uri="{FF2B5EF4-FFF2-40B4-BE49-F238E27FC236}">
                <a16:creationId xmlns:a16="http://schemas.microsoft.com/office/drawing/2014/main" id="{06580370-D3BE-4FAD-B5A1-F057676210D3}"/>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0" name="Title 1"/>
          <p:cNvSpPr>
            <a:spLocks noGrp="1"/>
          </p:cNvSpPr>
          <p:nvPr>
            <p:ph type="title"/>
          </p:nvPr>
        </p:nvSpPr>
        <p:spPr>
          <a:xfrm>
            <a:off x="448457" y="517894"/>
            <a:ext cx="10515600" cy="990162"/>
          </a:xfrm>
          <a:prstGeom prst="rect">
            <a:avLst/>
          </a:prstGeom>
        </p:spPr>
        <p:txBody>
          <a:bodyPr wrap="square" lIns="0" tIns="0" rIns="0" bIns="0"/>
          <a:lstStyle>
            <a:lvl1pPr algn="ctr">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dirty="0"/>
              <a:t>Click to edit Master title style</a:t>
            </a:r>
            <a:endParaRPr lang="en-AU" dirty="0"/>
          </a:p>
        </p:txBody>
      </p:sp>
      <p:sp>
        <p:nvSpPr>
          <p:cNvPr id="11" name="Text Placeholder 2"/>
          <p:cNvSpPr>
            <a:spLocks noGrp="1"/>
          </p:cNvSpPr>
          <p:nvPr>
            <p:ph idx="1"/>
          </p:nvPr>
        </p:nvSpPr>
        <p:spPr>
          <a:xfrm>
            <a:off x="455612" y="2006312"/>
            <a:ext cx="10509237" cy="3749026"/>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 typeface="Arial" panose="020B0604020202020204" pitchFamily="34" charset="0"/>
              <a:buChar char="•"/>
              <a:defRPr sz="2200">
                <a:latin typeface="Segoe UI Semilight" panose="020B0402040204020203" pitchFamily="34" charset="0"/>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a:latin typeface="Segoe UI Semilight" panose="020B0402040204020203" pitchFamily="34" charset="0"/>
                <a:cs typeface="Segoe UI Semilight" panose="020B0402040204020203" pitchFamily="34" charset="0"/>
              </a:defRPr>
            </a:lvl3pPr>
          </a:lstStyle>
          <a:p>
            <a:pPr lvl="0"/>
            <a:r>
              <a:rPr lang="en-US" dirty="0"/>
              <a:t>Click to edit Master text styles</a:t>
            </a:r>
          </a:p>
        </p:txBody>
      </p:sp>
    </p:spTree>
    <p:extLst>
      <p:ext uri="{BB962C8B-B14F-4D97-AF65-F5344CB8AC3E}">
        <p14:creationId xmlns:p14="http://schemas.microsoft.com/office/powerpoint/2010/main" val="13493201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5-Content page with BLACK bkgd right">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2720F540-8D73-496A-95D0-C985988DE7B9}"/>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riangle 8">
            <a:extLst>
              <a:ext uri="{FF2B5EF4-FFF2-40B4-BE49-F238E27FC236}">
                <a16:creationId xmlns:a16="http://schemas.microsoft.com/office/drawing/2014/main" id="{5069CBDF-FABD-44C7-B58D-95CF7A27C2AB}"/>
              </a:ext>
            </a:extLst>
          </p:cNvPr>
          <p:cNvSpPr/>
          <p:nvPr/>
        </p:nvSpPr>
        <p:spPr>
          <a:xfrm flipH="1" flipV="1">
            <a:off x="0" y="0"/>
            <a:ext cx="12192000" cy="6858000"/>
          </a:xfrm>
          <a:prstGeom prst="triangle">
            <a:avLst>
              <a:gd name="adj" fmla="val 0"/>
            </a:avLst>
          </a:prstGeom>
          <a:solidFill>
            <a:schemeClr val="bg1">
              <a:lumMod val="6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extBox 3">
            <a:extLst>
              <a:ext uri="{FF2B5EF4-FFF2-40B4-BE49-F238E27FC236}">
                <a16:creationId xmlns:a16="http://schemas.microsoft.com/office/drawing/2014/main" id="{32268830-3943-4F7F-9216-8679574CFD20}"/>
              </a:ext>
            </a:extLst>
          </p:cNvPr>
          <p:cNvSpPr txBox="1">
            <a:spLocks noChangeArrowheads="1"/>
          </p:cNvSpPr>
          <p:nvPr/>
        </p:nvSpPr>
        <p:spPr bwMode="auto">
          <a:xfrm>
            <a:off x="447675" y="1716088"/>
            <a:ext cx="5067300"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spcAft>
                <a:spcPts val="1000"/>
              </a:spcAft>
            </a:pPr>
            <a:endParaRPr lang="en-US" altLang="en-US" sz="2200">
              <a:cs typeface="Segoe UI Semilight" panose="020B0402040204020203" pitchFamily="34" charset="0"/>
            </a:endParaRPr>
          </a:p>
        </p:txBody>
      </p:sp>
      <p:sp>
        <p:nvSpPr>
          <p:cNvPr id="7" name="Isosceles Triangle 6">
            <a:extLst>
              <a:ext uri="{FF2B5EF4-FFF2-40B4-BE49-F238E27FC236}">
                <a16:creationId xmlns:a16="http://schemas.microsoft.com/office/drawing/2014/main" id="{E4A4E477-5BCE-4168-8AC3-F843E350A437}"/>
              </a:ext>
            </a:extLst>
          </p:cNvPr>
          <p:cNvSpPr/>
          <p:nvPr/>
        </p:nvSpPr>
        <p:spPr>
          <a:xfrm>
            <a:off x="1912938" y="692150"/>
            <a:ext cx="10279062" cy="6165850"/>
          </a:xfrm>
          <a:prstGeom prst="triangle">
            <a:avLst>
              <a:gd name="adj" fmla="val 100000"/>
            </a:avLst>
          </a:prstGeom>
          <a:solidFill>
            <a:schemeClr val="bg1">
              <a:lumMod val="6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TextBox 5">
            <a:extLst>
              <a:ext uri="{FF2B5EF4-FFF2-40B4-BE49-F238E27FC236}">
                <a16:creationId xmlns:a16="http://schemas.microsoft.com/office/drawing/2014/main" id="{22C9F8E0-7143-4F75-A399-3041F5A6C8AE}"/>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C77F1AC4-58C8-4828-889B-5B0C0B5DF9CD}" type="slidenum">
              <a:rPr lang="en-AU" altLang="en-US" sz="1100">
                <a:solidFill>
                  <a:srgbClr val="262626"/>
                </a:solidFill>
              </a:rPr>
              <a:pPr eaLnBrk="1" hangingPunct="1"/>
              <a:t>‹#›</a:t>
            </a:fld>
            <a:endParaRPr lang="en-AU" altLang="en-US" sz="1100">
              <a:solidFill>
                <a:srgbClr val="262626"/>
              </a:solidFill>
            </a:endParaRPr>
          </a:p>
        </p:txBody>
      </p:sp>
      <p:pic>
        <p:nvPicPr>
          <p:cNvPr id="10" name="Picture 7" descr="A picture containing drawing&#10;&#10;Description automatically generated">
            <a:extLst>
              <a:ext uri="{FF2B5EF4-FFF2-40B4-BE49-F238E27FC236}">
                <a16:creationId xmlns:a16="http://schemas.microsoft.com/office/drawing/2014/main" id="{30E54FFC-57F1-4A65-B371-BD3CE93305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0" y="6181725"/>
            <a:ext cx="276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2"/>
          <p:cNvSpPr>
            <a:spLocks noGrp="1"/>
          </p:cNvSpPr>
          <p:nvPr>
            <p:ph idx="1"/>
          </p:nvPr>
        </p:nvSpPr>
        <p:spPr>
          <a:xfrm>
            <a:off x="448457" y="1314162"/>
            <a:ext cx="5199085" cy="4441176"/>
          </a:xfrm>
          <a:prstGeom prst="rect">
            <a:avLst/>
          </a:prstGeom>
        </p:spPr>
        <p:txBody>
          <a:bodyPr vert="horz" lIns="0" tIns="45720" rIns="91440" bIns="45720" rtlCol="0">
            <a:noAutofit/>
          </a:bodyPr>
          <a:lstStyle>
            <a:lvl1pPr marL="266700" indent="-266700">
              <a:lnSpc>
                <a:spcPct val="100000"/>
              </a:lnSpc>
              <a:spcBef>
                <a:spcPts val="1000"/>
              </a:spcBef>
              <a:spcAft>
                <a:spcPts val="0"/>
              </a:spcAft>
              <a:buFontTx/>
              <a:buNone/>
              <a:defRPr sz="2200">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Tx/>
              <a:buNone/>
              <a:defRPr sz="2200">
                <a:latin typeface="Segoe UI" panose="020B0502040204020203" pitchFamily="34" charset="0"/>
                <a:cs typeface="Segoe UI" panose="020B05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Tx/>
              <a:buNone/>
              <a:tabLst/>
              <a:defRPr sz="2200">
                <a:latin typeface="Segoe UI" panose="020B0502040204020203" pitchFamily="34" charset="0"/>
                <a:cs typeface="Segoe UI" panose="020B0502040204020203" pitchFamily="34" charset="0"/>
              </a:defRPr>
            </a:lvl3pPr>
            <a:lvl4pPr>
              <a:buFontTx/>
              <a:buNone/>
              <a:defRPr>
                <a:latin typeface="Segoe UI" panose="020B0502040204020203" pitchFamily="34" charset="0"/>
                <a:cs typeface="Segoe UI" panose="020B0502040204020203" pitchFamily="34" charset="0"/>
              </a:defRPr>
            </a:lvl4pPr>
            <a:lvl5pPr>
              <a:buFontTx/>
              <a:buNone/>
              <a:defRPr>
                <a:latin typeface="Segoe UI" panose="020B0502040204020203" pitchFamily="34" charset="0"/>
                <a:cs typeface="Segoe UI" panose="020B0502040204020203" pitchFamily="34" charset="0"/>
              </a:defRPr>
            </a:lvl5pPr>
          </a:lstStyle>
          <a:p>
            <a:pPr lvl="0"/>
            <a:r>
              <a:rPr lang="en-US"/>
              <a:t>Click to edit Master text styles</a:t>
            </a:r>
          </a:p>
        </p:txBody>
      </p:sp>
      <p:sp>
        <p:nvSpPr>
          <p:cNvPr id="19" name="Title 1"/>
          <p:cNvSpPr>
            <a:spLocks noGrp="1"/>
          </p:cNvSpPr>
          <p:nvPr>
            <p:ph type="title"/>
          </p:nvPr>
        </p:nvSpPr>
        <p:spPr>
          <a:xfrm>
            <a:off x="448459" y="324000"/>
            <a:ext cx="6914366" cy="990162"/>
          </a:xfrm>
          <a:prstGeom prst="rect">
            <a:avLst/>
          </a:prstGeom>
        </p:spPr>
        <p:txBody>
          <a:bodyPr wrap="square" lIns="0" tIns="0" rIns="0" bIns="0"/>
          <a:lstStyle>
            <a:lvl1pPr algn="l">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11" name="Straight Connector 10">
            <a:extLst>
              <a:ext uri="{FF2B5EF4-FFF2-40B4-BE49-F238E27FC236}">
                <a16:creationId xmlns:a16="http://schemas.microsoft.com/office/drawing/2014/main" id="{CBEE68FD-5E8C-4DAF-87DB-CF70266DFBDA}"/>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49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05-Content page with BLACK bkgd right">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E974226B-BEAB-46D9-9420-F958B8277D1F}"/>
              </a:ext>
            </a:extLst>
          </p:cNvPr>
          <p:cNvSpPr/>
          <p:nvPr/>
        </p:nvSpPr>
        <p:spPr>
          <a:xfrm rot="10800000" flipH="1">
            <a:off x="-7938" y="-6350"/>
            <a:ext cx="8601076" cy="6881813"/>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 name="connsiteX0" fmla="*/ 2013441 w 8594148"/>
              <a:gd name="connsiteY0" fmla="*/ 7 h 6871734"/>
              <a:gd name="connsiteX1" fmla="*/ 5647117 w 8594148"/>
              <a:gd name="connsiteY1" fmla="*/ 2419 h 6871734"/>
              <a:gd name="connsiteX2" fmla="*/ 8594148 w 8594148"/>
              <a:gd name="connsiteY2" fmla="*/ 6871734 h 6871734"/>
              <a:gd name="connsiteX3" fmla="*/ 87 w 8594148"/>
              <a:gd name="connsiteY3" fmla="*/ 6863152 h 6871734"/>
              <a:gd name="connsiteX4" fmla="*/ 2013441 w 8594148"/>
              <a:gd name="connsiteY4" fmla="*/ 7 h 6871734"/>
              <a:gd name="connsiteX0" fmla="*/ 8110 w 8600497"/>
              <a:gd name="connsiteY0" fmla="*/ 6 h 6881358"/>
              <a:gd name="connsiteX1" fmla="*/ 5653466 w 8600497"/>
              <a:gd name="connsiteY1" fmla="*/ 12043 h 6881358"/>
              <a:gd name="connsiteX2" fmla="*/ 8600497 w 8600497"/>
              <a:gd name="connsiteY2" fmla="*/ 6881358 h 6881358"/>
              <a:gd name="connsiteX3" fmla="*/ 6436 w 8600497"/>
              <a:gd name="connsiteY3" fmla="*/ 6872776 h 6881358"/>
              <a:gd name="connsiteX4" fmla="*/ 8110 w 8600497"/>
              <a:gd name="connsiteY4" fmla="*/ 6 h 6881358"/>
              <a:gd name="connsiteX0" fmla="*/ 8110 w 8600497"/>
              <a:gd name="connsiteY0" fmla="*/ 6 h 6881358"/>
              <a:gd name="connsiteX1" fmla="*/ 5653466 w 8600497"/>
              <a:gd name="connsiteY1" fmla="*/ 12043 h 6881358"/>
              <a:gd name="connsiteX2" fmla="*/ 8600497 w 8600497"/>
              <a:gd name="connsiteY2" fmla="*/ 6881358 h 6881358"/>
              <a:gd name="connsiteX3" fmla="*/ 6436 w 8600497"/>
              <a:gd name="connsiteY3" fmla="*/ 6872776 h 6881358"/>
              <a:gd name="connsiteX4" fmla="*/ 8110 w 8600497"/>
              <a:gd name="connsiteY4" fmla="*/ 6 h 68813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0497" h="6881358">
                <a:moveTo>
                  <a:pt x="8110" y="6"/>
                </a:moveTo>
                <a:cubicBezTo>
                  <a:pt x="8098" y="-66"/>
                  <a:pt x="4442241" y="11239"/>
                  <a:pt x="5653466" y="12043"/>
                </a:cubicBezTo>
                <a:lnTo>
                  <a:pt x="8600497" y="6881358"/>
                </a:lnTo>
                <a:lnTo>
                  <a:pt x="6436" y="6872776"/>
                </a:lnTo>
                <a:cubicBezTo>
                  <a:pt x="-8970" y="6864524"/>
                  <a:pt x="8122" y="-7873"/>
                  <a:pt x="8110" y="6"/>
                </a:cubicBezTo>
                <a:close/>
              </a:path>
            </a:pathLst>
          </a:cu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riangle 8">
            <a:extLst>
              <a:ext uri="{FF2B5EF4-FFF2-40B4-BE49-F238E27FC236}">
                <a16:creationId xmlns:a16="http://schemas.microsoft.com/office/drawing/2014/main" id="{0CCFD8BE-F6E7-49D7-B78A-4B38B067A20A}"/>
              </a:ext>
            </a:extLst>
          </p:cNvPr>
          <p:cNvSpPr/>
          <p:nvPr/>
        </p:nvSpPr>
        <p:spPr>
          <a:xfrm flipH="1" flipV="1">
            <a:off x="0" y="0"/>
            <a:ext cx="12192000" cy="685800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Isosceles Triangle 5">
            <a:extLst>
              <a:ext uri="{FF2B5EF4-FFF2-40B4-BE49-F238E27FC236}">
                <a16:creationId xmlns:a16="http://schemas.microsoft.com/office/drawing/2014/main" id="{3B53470C-2A82-4C41-92FE-88441F58EBFF}"/>
              </a:ext>
            </a:extLst>
          </p:cNvPr>
          <p:cNvSpPr/>
          <p:nvPr/>
        </p:nvSpPr>
        <p:spPr>
          <a:xfrm>
            <a:off x="1912938" y="692150"/>
            <a:ext cx="10279062" cy="6165850"/>
          </a:xfrm>
          <a:prstGeom prst="triangle">
            <a:avLst>
              <a:gd name="adj" fmla="val 100000"/>
            </a:avLst>
          </a:prstGeom>
          <a:solidFill>
            <a:schemeClr val="bg1">
              <a:lumMod val="6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7" name="TextBox 4">
            <a:extLst>
              <a:ext uri="{FF2B5EF4-FFF2-40B4-BE49-F238E27FC236}">
                <a16:creationId xmlns:a16="http://schemas.microsoft.com/office/drawing/2014/main" id="{30571328-0729-4EEA-9F26-D1722788981F}"/>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BFB4DC65-FCAA-48E1-865D-D8A949B98225}" type="slidenum">
              <a:rPr lang="en-AU" altLang="en-US" sz="1100">
                <a:solidFill>
                  <a:srgbClr val="F2F2F2"/>
                </a:solidFill>
              </a:rPr>
              <a:pPr eaLnBrk="1" hangingPunct="1"/>
              <a:t>‹#›</a:t>
            </a:fld>
            <a:endParaRPr lang="en-AU" altLang="en-US" sz="1100">
              <a:solidFill>
                <a:srgbClr val="F2F2F2"/>
              </a:solidFill>
            </a:endParaRPr>
          </a:p>
        </p:txBody>
      </p:sp>
      <p:pic>
        <p:nvPicPr>
          <p:cNvPr id="9" name="Picture 8" descr="A close up of a logo&#10;&#10;Description automatically generated">
            <a:extLst>
              <a:ext uri="{FF2B5EF4-FFF2-40B4-BE49-F238E27FC236}">
                <a16:creationId xmlns:a16="http://schemas.microsoft.com/office/drawing/2014/main" id="{C5AE3F5B-3E94-4164-BA39-B51C6132DC8C}"/>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31" name="Title 1"/>
          <p:cNvSpPr>
            <a:spLocks noGrp="1"/>
          </p:cNvSpPr>
          <p:nvPr>
            <p:ph type="title"/>
          </p:nvPr>
        </p:nvSpPr>
        <p:spPr>
          <a:xfrm>
            <a:off x="448459" y="324000"/>
            <a:ext cx="6914366" cy="990162"/>
          </a:xfrm>
          <a:prstGeom prst="rect">
            <a:avLst/>
          </a:prstGeom>
        </p:spPr>
        <p:txBody>
          <a:bodyPr wrap="square" lIns="0" tIns="0" rIns="0" bIns="0"/>
          <a:lstStyle>
            <a:lvl1pPr algn="l">
              <a:lnSpc>
                <a:spcPct val="90000"/>
              </a:lnSpc>
              <a:defRPr sz="30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sp>
        <p:nvSpPr>
          <p:cNvPr id="32" name="Text Placeholder 2"/>
          <p:cNvSpPr>
            <a:spLocks noGrp="1"/>
          </p:cNvSpPr>
          <p:nvPr>
            <p:ph idx="10"/>
          </p:nvPr>
        </p:nvSpPr>
        <p:spPr>
          <a:xfrm>
            <a:off x="448459" y="1314162"/>
            <a:ext cx="6192974" cy="4422495"/>
          </a:xfrm>
          <a:custGeom>
            <a:avLst/>
            <a:gdLst>
              <a:gd name="connsiteX0" fmla="*/ 0 w 5278575"/>
              <a:gd name="connsiteY0" fmla="*/ 0 h 4332657"/>
              <a:gd name="connsiteX1" fmla="*/ 5278575 w 5278575"/>
              <a:gd name="connsiteY1" fmla="*/ 0 h 4332657"/>
              <a:gd name="connsiteX2" fmla="*/ 5278575 w 5278575"/>
              <a:gd name="connsiteY2" fmla="*/ 4332657 h 4332657"/>
              <a:gd name="connsiteX3" fmla="*/ 0 w 5278575"/>
              <a:gd name="connsiteY3" fmla="*/ 4332657 h 4332657"/>
              <a:gd name="connsiteX4" fmla="*/ 0 w 5278575"/>
              <a:gd name="connsiteY4" fmla="*/ 0 h 4332657"/>
              <a:gd name="connsiteX0" fmla="*/ 0 w 7068874"/>
              <a:gd name="connsiteY0" fmla="*/ 9625 h 4342282"/>
              <a:gd name="connsiteX1" fmla="*/ 7068874 w 7068874"/>
              <a:gd name="connsiteY1" fmla="*/ 0 h 4342282"/>
              <a:gd name="connsiteX2" fmla="*/ 5278575 w 7068874"/>
              <a:gd name="connsiteY2" fmla="*/ 4342282 h 4342282"/>
              <a:gd name="connsiteX3" fmla="*/ 0 w 7068874"/>
              <a:gd name="connsiteY3" fmla="*/ 4342282 h 4342282"/>
              <a:gd name="connsiteX4" fmla="*/ 0 w 7068874"/>
              <a:gd name="connsiteY4" fmla="*/ 9625 h 4342282"/>
              <a:gd name="connsiteX0" fmla="*/ 0 w 6914870"/>
              <a:gd name="connsiteY0" fmla="*/ 9625 h 4342282"/>
              <a:gd name="connsiteX1" fmla="*/ 6914870 w 6914870"/>
              <a:gd name="connsiteY1" fmla="*/ 0 h 4342282"/>
              <a:gd name="connsiteX2" fmla="*/ 5278575 w 6914870"/>
              <a:gd name="connsiteY2" fmla="*/ 4342282 h 4342282"/>
              <a:gd name="connsiteX3" fmla="*/ 0 w 6914870"/>
              <a:gd name="connsiteY3" fmla="*/ 4342282 h 4342282"/>
              <a:gd name="connsiteX4" fmla="*/ 0 w 6914870"/>
              <a:gd name="connsiteY4" fmla="*/ 9625 h 4342282"/>
              <a:gd name="connsiteX0" fmla="*/ 0 w 6914870"/>
              <a:gd name="connsiteY0" fmla="*/ 9625 h 4342282"/>
              <a:gd name="connsiteX1" fmla="*/ 6914870 w 6914870"/>
              <a:gd name="connsiteY1" fmla="*/ 0 h 4342282"/>
              <a:gd name="connsiteX2" fmla="*/ 4989817 w 6914870"/>
              <a:gd name="connsiteY2" fmla="*/ 4342282 h 4342282"/>
              <a:gd name="connsiteX3" fmla="*/ 0 w 6914870"/>
              <a:gd name="connsiteY3" fmla="*/ 4342282 h 4342282"/>
              <a:gd name="connsiteX4" fmla="*/ 0 w 6914870"/>
              <a:gd name="connsiteY4" fmla="*/ 9625 h 4342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4870" h="4342282">
                <a:moveTo>
                  <a:pt x="0" y="9625"/>
                </a:moveTo>
                <a:lnTo>
                  <a:pt x="6914870" y="0"/>
                </a:lnTo>
                <a:lnTo>
                  <a:pt x="4989817" y="4342282"/>
                </a:lnTo>
                <a:lnTo>
                  <a:pt x="0" y="4342282"/>
                </a:lnTo>
                <a:lnTo>
                  <a:pt x="0" y="9625"/>
                </a:lnTo>
                <a:close/>
              </a:path>
            </a:pathLst>
          </a:custGeom>
        </p:spPr>
        <p:txBody>
          <a:bodyPr vert="horz" lIns="0" tIns="45720" rIns="144000" bIns="45720" rtlCol="0">
            <a:noAutofit/>
          </a:bodyPr>
          <a:lstStyle>
            <a:lvl1pPr marL="0" indent="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cxnSp>
        <p:nvCxnSpPr>
          <p:cNvPr id="10" name="Straight Connector 9">
            <a:extLst>
              <a:ext uri="{FF2B5EF4-FFF2-40B4-BE49-F238E27FC236}">
                <a16:creationId xmlns:a16="http://schemas.microsoft.com/office/drawing/2014/main" id="{C505A2F9-016A-4C5E-8B38-C3D4943FE5EA}"/>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60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6-Content page with GREY bkgd BLACK right">
    <p:bg>
      <p:bgPr>
        <a:solidFill>
          <a:srgbClr val="D9D9D9">
            <a:alpha val="50195"/>
          </a:srgbClr>
        </a:solidFill>
        <a:effectLst/>
      </p:bgPr>
    </p:bg>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5206A7D8-4DAB-458B-89FD-641072E03EDD}"/>
              </a:ext>
            </a:extLst>
          </p:cNvPr>
          <p:cNvSpPr/>
          <p:nvPr/>
        </p:nvSpPr>
        <p:spPr>
          <a:xfrm flipH="1">
            <a:off x="5611813" y="-6350"/>
            <a:ext cx="6581775" cy="6872288"/>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0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 name="connsiteX0" fmla="*/ 6824 w 6580707"/>
              <a:gd name="connsiteY0" fmla="*/ 0 h 6864903"/>
              <a:gd name="connsiteX1" fmla="*/ 3647324 w 6580707"/>
              <a:gd name="connsiteY1" fmla="*/ 2412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6824 w 6580707"/>
              <a:gd name="connsiteY5" fmla="*/ 0 h 6864903"/>
              <a:gd name="connsiteX0" fmla="*/ 6824 w 6580707"/>
              <a:gd name="connsiteY0" fmla="*/ 4412 h 6862491"/>
              <a:gd name="connsiteX1" fmla="*/ 3647324 w 6580707"/>
              <a:gd name="connsiteY1" fmla="*/ 0 h 6862491"/>
              <a:gd name="connsiteX2" fmla="*/ 6580707 w 6580707"/>
              <a:gd name="connsiteY2" fmla="*/ 6862491 h 6862491"/>
              <a:gd name="connsiteX3" fmla="*/ 2618307 w 6580707"/>
              <a:gd name="connsiteY3" fmla="*/ 6855584 h 6862491"/>
              <a:gd name="connsiteX4" fmla="*/ 0 w 6580707"/>
              <a:gd name="connsiteY4" fmla="*/ 6855584 h 6862491"/>
              <a:gd name="connsiteX5" fmla="*/ 6824 w 6580707"/>
              <a:gd name="connsiteY5" fmla="*/ 4412 h 6862491"/>
              <a:gd name="connsiteX0" fmla="*/ 656 w 6581363"/>
              <a:gd name="connsiteY0" fmla="*/ 4412 h 6862491"/>
              <a:gd name="connsiteX1" fmla="*/ 3647980 w 6581363"/>
              <a:gd name="connsiteY1" fmla="*/ 0 h 6862491"/>
              <a:gd name="connsiteX2" fmla="*/ 6581363 w 6581363"/>
              <a:gd name="connsiteY2" fmla="*/ 6862491 h 6862491"/>
              <a:gd name="connsiteX3" fmla="*/ 2618963 w 6581363"/>
              <a:gd name="connsiteY3" fmla="*/ 6855584 h 6862491"/>
              <a:gd name="connsiteX4" fmla="*/ 656 w 6581363"/>
              <a:gd name="connsiteY4" fmla="*/ 6855584 h 6862491"/>
              <a:gd name="connsiteX5" fmla="*/ 656 w 6581363"/>
              <a:gd name="connsiteY5" fmla="*/ 4412 h 6862491"/>
              <a:gd name="connsiteX0" fmla="*/ 656 w 6581363"/>
              <a:gd name="connsiteY0" fmla="*/ 0 h 6878551"/>
              <a:gd name="connsiteX1" fmla="*/ 3647980 w 6581363"/>
              <a:gd name="connsiteY1" fmla="*/ 16060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8551"/>
              <a:gd name="connsiteX1" fmla="*/ 3634332 w 6581363"/>
              <a:gd name="connsiteY1" fmla="*/ 9236 h 6878551"/>
              <a:gd name="connsiteX2" fmla="*/ 6581363 w 6581363"/>
              <a:gd name="connsiteY2" fmla="*/ 6878551 h 6878551"/>
              <a:gd name="connsiteX3" fmla="*/ 2618963 w 6581363"/>
              <a:gd name="connsiteY3" fmla="*/ 6871644 h 6878551"/>
              <a:gd name="connsiteX4" fmla="*/ 656 w 6581363"/>
              <a:gd name="connsiteY4" fmla="*/ 6871644 h 6878551"/>
              <a:gd name="connsiteX5" fmla="*/ 656 w 6581363"/>
              <a:gd name="connsiteY5" fmla="*/ 0 h 6878551"/>
              <a:gd name="connsiteX0" fmla="*/ 656 w 6581363"/>
              <a:gd name="connsiteY0" fmla="*/ 0 h 6871727"/>
              <a:gd name="connsiteX1" fmla="*/ 3634332 w 6581363"/>
              <a:gd name="connsiteY1" fmla="*/ 2412 h 6871727"/>
              <a:gd name="connsiteX2" fmla="*/ 6581363 w 6581363"/>
              <a:gd name="connsiteY2" fmla="*/ 6871727 h 6871727"/>
              <a:gd name="connsiteX3" fmla="*/ 2618963 w 6581363"/>
              <a:gd name="connsiteY3" fmla="*/ 6864820 h 6871727"/>
              <a:gd name="connsiteX4" fmla="*/ 656 w 6581363"/>
              <a:gd name="connsiteY4" fmla="*/ 6864820 h 6871727"/>
              <a:gd name="connsiteX5" fmla="*/ 656 w 6581363"/>
              <a:gd name="connsiteY5" fmla="*/ 0 h 6871727"/>
              <a:gd name="connsiteX0" fmla="*/ 1012366 w 7593073"/>
              <a:gd name="connsiteY0" fmla="*/ 4925 h 6876652"/>
              <a:gd name="connsiteX1" fmla="*/ 4646042 w 7593073"/>
              <a:gd name="connsiteY1" fmla="*/ 7337 h 6876652"/>
              <a:gd name="connsiteX2" fmla="*/ 7593073 w 7593073"/>
              <a:gd name="connsiteY2" fmla="*/ 6876652 h 6876652"/>
              <a:gd name="connsiteX3" fmla="*/ 3630673 w 7593073"/>
              <a:gd name="connsiteY3" fmla="*/ 6869745 h 6876652"/>
              <a:gd name="connsiteX4" fmla="*/ 1012366 w 7593073"/>
              <a:gd name="connsiteY4" fmla="*/ 6869745 h 6876652"/>
              <a:gd name="connsiteX5" fmla="*/ 1012366 w 7593073"/>
              <a:gd name="connsiteY5" fmla="*/ 4925 h 6876652"/>
              <a:gd name="connsiteX0" fmla="*/ 11 w 6580718"/>
              <a:gd name="connsiteY0" fmla="*/ 4 h 6871731"/>
              <a:gd name="connsiteX1" fmla="*/ 3633687 w 6580718"/>
              <a:gd name="connsiteY1" fmla="*/ 2416 h 6871731"/>
              <a:gd name="connsiteX2" fmla="*/ 6580718 w 6580718"/>
              <a:gd name="connsiteY2" fmla="*/ 6871731 h 6871731"/>
              <a:gd name="connsiteX3" fmla="*/ 2618318 w 6580718"/>
              <a:gd name="connsiteY3" fmla="*/ 6864824 h 6871731"/>
              <a:gd name="connsiteX4" fmla="*/ 11 w 6580718"/>
              <a:gd name="connsiteY4" fmla="*/ 6864824 h 6871731"/>
              <a:gd name="connsiteX5" fmla="*/ 11 w 6580718"/>
              <a:gd name="connsiteY5" fmla="*/ 4 h 6871731"/>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976143"/>
              <a:gd name="connsiteX1" fmla="*/ 3633687 w 6580718"/>
              <a:gd name="connsiteY1" fmla="*/ 2416 h 6976143"/>
              <a:gd name="connsiteX2" fmla="*/ 6580718 w 6580718"/>
              <a:gd name="connsiteY2" fmla="*/ 6871731 h 6976143"/>
              <a:gd name="connsiteX3" fmla="*/ 2371827 w 6580718"/>
              <a:gd name="connsiteY3" fmla="*/ 6976143 h 6976143"/>
              <a:gd name="connsiteX4" fmla="*/ 11 w 6580718"/>
              <a:gd name="connsiteY4" fmla="*/ 6864824 h 6976143"/>
              <a:gd name="connsiteX5" fmla="*/ 11 w 6580718"/>
              <a:gd name="connsiteY5" fmla="*/ 4 h 6976143"/>
              <a:gd name="connsiteX0" fmla="*/ 11 w 6580718"/>
              <a:gd name="connsiteY0" fmla="*/ 4 h 6871731"/>
              <a:gd name="connsiteX1" fmla="*/ 3633687 w 6580718"/>
              <a:gd name="connsiteY1" fmla="*/ 2416 h 6871731"/>
              <a:gd name="connsiteX2" fmla="*/ 6580718 w 6580718"/>
              <a:gd name="connsiteY2" fmla="*/ 6871731 h 6871731"/>
              <a:gd name="connsiteX3" fmla="*/ 11 w 6580718"/>
              <a:gd name="connsiteY3" fmla="*/ 6864824 h 6871731"/>
              <a:gd name="connsiteX4" fmla="*/ 11 w 6580718"/>
              <a:gd name="connsiteY4" fmla="*/ 4 h 6871731"/>
              <a:gd name="connsiteX0" fmla="*/ 1965 w 6582672"/>
              <a:gd name="connsiteY0" fmla="*/ 3 h 6871730"/>
              <a:gd name="connsiteX1" fmla="*/ 3635641 w 6582672"/>
              <a:gd name="connsiteY1" fmla="*/ 2415 h 6871730"/>
              <a:gd name="connsiteX2" fmla="*/ 6582672 w 6582672"/>
              <a:gd name="connsiteY2" fmla="*/ 6871730 h 6871730"/>
              <a:gd name="connsiteX3" fmla="*/ 1965 w 6582672"/>
              <a:gd name="connsiteY3" fmla="*/ 6864823 h 6871730"/>
              <a:gd name="connsiteX4" fmla="*/ 1965 w 6582672"/>
              <a:gd name="connsiteY4" fmla="*/ 3 h 6871730"/>
              <a:gd name="connsiteX0" fmla="*/ 11 w 6580718"/>
              <a:gd name="connsiteY0" fmla="*/ 3 h 6871730"/>
              <a:gd name="connsiteX1" fmla="*/ 3633687 w 6580718"/>
              <a:gd name="connsiteY1" fmla="*/ 2415 h 6871730"/>
              <a:gd name="connsiteX2" fmla="*/ 6580718 w 6580718"/>
              <a:gd name="connsiteY2" fmla="*/ 6871730 h 6871730"/>
              <a:gd name="connsiteX3" fmla="*/ 11 w 6580718"/>
              <a:gd name="connsiteY3" fmla="*/ 6864823 h 6871730"/>
              <a:gd name="connsiteX4" fmla="*/ 11 w 6580718"/>
              <a:gd name="connsiteY4" fmla="*/ 3 h 687173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266308 w 6847015"/>
              <a:gd name="connsiteY0" fmla="*/ 508469 h 7381240"/>
              <a:gd name="connsiteX1" fmla="*/ 3899984 w 6847015"/>
              <a:gd name="connsiteY1" fmla="*/ 510881 h 7381240"/>
              <a:gd name="connsiteX2" fmla="*/ 6847015 w 6847015"/>
              <a:gd name="connsiteY2" fmla="*/ 7380196 h 7381240"/>
              <a:gd name="connsiteX3" fmla="*/ 274260 w 6847015"/>
              <a:gd name="connsiteY3" fmla="*/ 7381240 h 7381240"/>
              <a:gd name="connsiteX4" fmla="*/ 266308 w 6847015"/>
              <a:gd name="connsiteY4" fmla="*/ 508469 h 7381240"/>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508469 h 7890063"/>
              <a:gd name="connsiteX1" fmla="*/ 4279658 w 7226689"/>
              <a:gd name="connsiteY1" fmla="*/ 510881 h 7890063"/>
              <a:gd name="connsiteX2" fmla="*/ 7226689 w 7226689"/>
              <a:gd name="connsiteY2" fmla="*/ 7380196 h 7890063"/>
              <a:gd name="connsiteX3" fmla="*/ 653934 w 7226689"/>
              <a:gd name="connsiteY3" fmla="*/ 7381240 h 7890063"/>
              <a:gd name="connsiteX4" fmla="*/ 645982 w 7226689"/>
              <a:gd name="connsiteY4" fmla="*/ 508469 h 7890063"/>
              <a:gd name="connsiteX0" fmla="*/ 645982 w 7226689"/>
              <a:gd name="connsiteY0" fmla="*/ 3 h 7381597"/>
              <a:gd name="connsiteX1" fmla="*/ 4279658 w 7226689"/>
              <a:gd name="connsiteY1" fmla="*/ 2415 h 7381597"/>
              <a:gd name="connsiteX2" fmla="*/ 7226689 w 7226689"/>
              <a:gd name="connsiteY2" fmla="*/ 6871730 h 7381597"/>
              <a:gd name="connsiteX3" fmla="*/ 653934 w 7226689"/>
              <a:gd name="connsiteY3" fmla="*/ 6872774 h 7381597"/>
              <a:gd name="connsiteX4" fmla="*/ 645982 w 7226689"/>
              <a:gd name="connsiteY4" fmla="*/ 3 h 7381597"/>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7381602"/>
              <a:gd name="connsiteX1" fmla="*/ 4115252 w 7062283"/>
              <a:gd name="connsiteY1" fmla="*/ 2420 h 7381602"/>
              <a:gd name="connsiteX2" fmla="*/ 7062283 w 7062283"/>
              <a:gd name="connsiteY2" fmla="*/ 6871735 h 7381602"/>
              <a:gd name="connsiteX3" fmla="*/ 489528 w 7062283"/>
              <a:gd name="connsiteY3" fmla="*/ 6872779 h 7381602"/>
              <a:gd name="connsiteX4" fmla="*/ 481576 w 7062283"/>
              <a:gd name="connsiteY4" fmla="*/ 8 h 7381602"/>
              <a:gd name="connsiteX0" fmla="*/ 481576 w 7062283"/>
              <a:gd name="connsiteY0" fmla="*/ 8 h 6872779"/>
              <a:gd name="connsiteX1" fmla="*/ 4115252 w 7062283"/>
              <a:gd name="connsiteY1" fmla="*/ 2420 h 6872779"/>
              <a:gd name="connsiteX2" fmla="*/ 7062283 w 7062283"/>
              <a:gd name="connsiteY2" fmla="*/ 6871735 h 6872779"/>
              <a:gd name="connsiteX3" fmla="*/ 489528 w 7062283"/>
              <a:gd name="connsiteY3" fmla="*/ 6872779 h 6872779"/>
              <a:gd name="connsiteX4" fmla="*/ 481576 w 7062283"/>
              <a:gd name="connsiteY4" fmla="*/ 8 h 6872779"/>
              <a:gd name="connsiteX0" fmla="*/ 1799 w 6582506"/>
              <a:gd name="connsiteY0" fmla="*/ 7 h 6872778"/>
              <a:gd name="connsiteX1" fmla="*/ 3635475 w 6582506"/>
              <a:gd name="connsiteY1" fmla="*/ 2419 h 6872778"/>
              <a:gd name="connsiteX2" fmla="*/ 6582506 w 6582506"/>
              <a:gd name="connsiteY2" fmla="*/ 6871734 h 6872778"/>
              <a:gd name="connsiteX3" fmla="*/ 9751 w 6582506"/>
              <a:gd name="connsiteY3" fmla="*/ 6872778 h 6872778"/>
              <a:gd name="connsiteX4" fmla="*/ 1799 w 6582506"/>
              <a:gd name="connsiteY4" fmla="*/ 7 h 68727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2506" h="6872778">
                <a:moveTo>
                  <a:pt x="1799" y="7"/>
                </a:moveTo>
                <a:cubicBezTo>
                  <a:pt x="1787" y="-65"/>
                  <a:pt x="2424250" y="1615"/>
                  <a:pt x="3635475" y="2419"/>
                </a:cubicBezTo>
                <a:lnTo>
                  <a:pt x="6582506" y="6871734"/>
                </a:lnTo>
                <a:lnTo>
                  <a:pt x="9751" y="6872778"/>
                </a:lnTo>
                <a:cubicBezTo>
                  <a:pt x="-5655" y="6864526"/>
                  <a:pt x="1811" y="-7872"/>
                  <a:pt x="1799" y="7"/>
                </a:cubicBezTo>
                <a:close/>
              </a:path>
            </a:pathLst>
          </a:cu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riangle 8">
            <a:extLst>
              <a:ext uri="{FF2B5EF4-FFF2-40B4-BE49-F238E27FC236}">
                <a16:creationId xmlns:a16="http://schemas.microsoft.com/office/drawing/2014/main" id="{CE4740ED-9BE2-4CA2-BDF2-348DA1DB04E1}"/>
              </a:ext>
            </a:extLst>
          </p:cNvPr>
          <p:cNvSpPr/>
          <p:nvPr/>
        </p:nvSpPr>
        <p:spPr>
          <a:xfrm flipH="1" flipV="1">
            <a:off x="0" y="0"/>
            <a:ext cx="12192000" cy="6858000"/>
          </a:xfrm>
          <a:prstGeom prst="triangle">
            <a:avLst>
              <a:gd name="adj" fmla="val 0"/>
            </a:avLst>
          </a:prstGeom>
          <a:solidFill>
            <a:schemeClr val="bg1">
              <a:lumMod val="6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extBox 3">
            <a:extLst>
              <a:ext uri="{FF2B5EF4-FFF2-40B4-BE49-F238E27FC236}">
                <a16:creationId xmlns:a16="http://schemas.microsoft.com/office/drawing/2014/main" id="{1FAF1DDD-37CB-43D2-B441-22BB26C1B3AD}"/>
              </a:ext>
            </a:extLst>
          </p:cNvPr>
          <p:cNvSpPr txBox="1">
            <a:spLocks noChangeArrowheads="1"/>
          </p:cNvSpPr>
          <p:nvPr/>
        </p:nvSpPr>
        <p:spPr bwMode="auto">
          <a:xfrm>
            <a:off x="447675" y="1716088"/>
            <a:ext cx="5067300" cy="379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spcAft>
                <a:spcPts val="1000"/>
              </a:spcAft>
            </a:pPr>
            <a:endParaRPr lang="en-US" altLang="en-US" sz="2200">
              <a:cs typeface="Segoe UI Semilight" panose="020B0402040204020203" pitchFamily="34" charset="0"/>
            </a:endParaRPr>
          </a:p>
        </p:txBody>
      </p:sp>
      <p:sp>
        <p:nvSpPr>
          <p:cNvPr id="7" name="Isosceles Triangle 6">
            <a:extLst>
              <a:ext uri="{FF2B5EF4-FFF2-40B4-BE49-F238E27FC236}">
                <a16:creationId xmlns:a16="http://schemas.microsoft.com/office/drawing/2014/main" id="{5C619A9A-332D-4D85-8F5A-7D617885A379}"/>
              </a:ext>
            </a:extLst>
          </p:cNvPr>
          <p:cNvSpPr/>
          <p:nvPr/>
        </p:nvSpPr>
        <p:spPr>
          <a:xfrm>
            <a:off x="1912938" y="692150"/>
            <a:ext cx="10279062" cy="6165850"/>
          </a:xfrm>
          <a:prstGeom prst="triangle">
            <a:avLst>
              <a:gd name="adj" fmla="val 100000"/>
            </a:avLst>
          </a:prstGeom>
          <a:solidFill>
            <a:schemeClr val="bg1">
              <a:lumMod val="6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TextBox 5">
            <a:extLst>
              <a:ext uri="{FF2B5EF4-FFF2-40B4-BE49-F238E27FC236}">
                <a16:creationId xmlns:a16="http://schemas.microsoft.com/office/drawing/2014/main" id="{AEECF8B6-9CC1-4CB4-8C6B-FBD694165ED1}"/>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80A12660-0DDE-4736-811C-0EB108C8874D}" type="slidenum">
              <a:rPr lang="en-AU" altLang="en-US" sz="1100">
                <a:solidFill>
                  <a:srgbClr val="262626"/>
                </a:solidFill>
              </a:rPr>
              <a:pPr eaLnBrk="1" hangingPunct="1"/>
              <a:t>‹#›</a:t>
            </a:fld>
            <a:endParaRPr lang="en-AU" altLang="en-US" sz="1100">
              <a:solidFill>
                <a:srgbClr val="262626"/>
              </a:solidFill>
            </a:endParaRPr>
          </a:p>
        </p:txBody>
      </p:sp>
      <p:pic>
        <p:nvPicPr>
          <p:cNvPr id="10" name="Picture 7" descr="A picture containing drawing&#10;&#10;Description automatically generated">
            <a:extLst>
              <a:ext uri="{FF2B5EF4-FFF2-40B4-BE49-F238E27FC236}">
                <a16:creationId xmlns:a16="http://schemas.microsoft.com/office/drawing/2014/main" id="{366C83BF-B176-4E48-8B9D-710834DE4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1750" y="6181725"/>
            <a:ext cx="27622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Placeholder 2"/>
          <p:cNvSpPr>
            <a:spLocks noGrp="1"/>
          </p:cNvSpPr>
          <p:nvPr>
            <p:ph idx="1"/>
          </p:nvPr>
        </p:nvSpPr>
        <p:spPr>
          <a:xfrm>
            <a:off x="448457" y="1314162"/>
            <a:ext cx="5199085" cy="4441176"/>
          </a:xfrm>
          <a:prstGeom prst="rect">
            <a:avLst/>
          </a:prstGeom>
        </p:spPr>
        <p:txBody>
          <a:bodyPr vert="horz" lIns="0" tIns="45720" rIns="91440" bIns="45720" rtlCol="0">
            <a:noAutofit/>
          </a:bodyPr>
          <a:lstStyle>
            <a:lvl1pPr marL="266700" indent="-266700">
              <a:lnSpc>
                <a:spcPct val="100000"/>
              </a:lnSpc>
              <a:spcBef>
                <a:spcPts val="1000"/>
              </a:spcBef>
              <a:spcAft>
                <a:spcPts val="0"/>
              </a:spcAft>
              <a:defRPr sz="2200">
                <a:latin typeface="Segoe UI" panose="020B0502040204020203" pitchFamily="34" charset="0"/>
                <a:cs typeface="Segoe UI" panose="020B0502040204020203" pitchFamily="34" charset="0"/>
              </a:defRPr>
            </a:lvl1pPr>
            <a:lvl2pPr marL="542925" indent="-276225">
              <a:lnSpc>
                <a:spcPct val="100000"/>
              </a:lnSpc>
              <a:spcBef>
                <a:spcPts val="0"/>
              </a:spcBef>
              <a:spcAft>
                <a:spcPts val="0"/>
              </a:spcAft>
              <a:buFont typeface="Arial" panose="020B0604020202020204" pitchFamily="34" charset="0"/>
              <a:buChar char="•"/>
              <a:defRPr sz="2200">
                <a:latin typeface="Segoe UI Semilight" panose="020B0402040204020203" pitchFamily="34" charset="0"/>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14" name="Title 1"/>
          <p:cNvSpPr>
            <a:spLocks noGrp="1"/>
          </p:cNvSpPr>
          <p:nvPr>
            <p:ph type="title"/>
          </p:nvPr>
        </p:nvSpPr>
        <p:spPr>
          <a:xfrm>
            <a:off x="448459" y="324000"/>
            <a:ext cx="6914366" cy="990162"/>
          </a:xfrm>
          <a:prstGeom prst="rect">
            <a:avLst/>
          </a:prstGeom>
        </p:spPr>
        <p:txBody>
          <a:bodyPr wrap="square" lIns="0" tIns="0" rIns="0" bIns="0"/>
          <a:lstStyle>
            <a:lvl1pPr algn="l">
              <a:lnSpc>
                <a:spcPct val="90000"/>
              </a:lnSpc>
              <a:defRPr sz="3000" b="1" cap="none" spc="-80" baseline="0">
                <a:solidFill>
                  <a:schemeClr val="bg2">
                    <a:lumMod val="25000"/>
                  </a:schemeClr>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11" name="Straight Connector 10">
            <a:extLst>
              <a:ext uri="{FF2B5EF4-FFF2-40B4-BE49-F238E27FC236}">
                <a16:creationId xmlns:a16="http://schemas.microsoft.com/office/drawing/2014/main" id="{732BC249-4129-4753-91CF-B0E1F78B283C}"/>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891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Content page with BLACK bar">
    <p:bg>
      <p:bgPr>
        <a:solidFill>
          <a:srgbClr val="001828"/>
        </a:solidFill>
        <a:effectLst/>
      </p:bgPr>
    </p:bg>
    <p:spTree>
      <p:nvGrpSpPr>
        <p:cNvPr id="1" name=""/>
        <p:cNvGrpSpPr/>
        <p:nvPr/>
      </p:nvGrpSpPr>
      <p:grpSpPr>
        <a:xfrm>
          <a:off x="0" y="0"/>
          <a:ext cx="0" cy="0"/>
          <a:chOff x="0" y="0"/>
          <a:chExt cx="0" cy="0"/>
        </a:xfrm>
      </p:grpSpPr>
      <p:sp>
        <p:nvSpPr>
          <p:cNvPr id="4" name="Triangle 8">
            <a:extLst>
              <a:ext uri="{FF2B5EF4-FFF2-40B4-BE49-F238E27FC236}">
                <a16:creationId xmlns:a16="http://schemas.microsoft.com/office/drawing/2014/main" id="{130911F0-F6B0-41D5-AD62-DC08EAE8981D}"/>
              </a:ext>
            </a:extLst>
          </p:cNvPr>
          <p:cNvSpPr/>
          <p:nvPr/>
        </p:nvSpPr>
        <p:spPr>
          <a:xfrm flipH="1" flipV="1">
            <a:off x="0" y="0"/>
            <a:ext cx="12192000" cy="6864350"/>
          </a:xfrm>
          <a:prstGeom prst="triangle">
            <a:avLst>
              <a:gd name="adj" fmla="val 0"/>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Single Corner Snipped 3">
            <a:extLst>
              <a:ext uri="{FF2B5EF4-FFF2-40B4-BE49-F238E27FC236}">
                <a16:creationId xmlns:a16="http://schemas.microsoft.com/office/drawing/2014/main" id="{4EAB4D96-F6EE-44F8-AC79-BD08D714D920}"/>
              </a:ext>
            </a:extLst>
          </p:cNvPr>
          <p:cNvSpPr/>
          <p:nvPr/>
        </p:nvSpPr>
        <p:spPr>
          <a:xfrm flipH="1">
            <a:off x="5611813" y="0"/>
            <a:ext cx="6580187" cy="6864350"/>
          </a:xfrm>
          <a:custGeom>
            <a:avLst/>
            <a:gdLst>
              <a:gd name="connsiteX0" fmla="*/ 0 w 2618307"/>
              <a:gd name="connsiteY0" fmla="*/ 0 h 6857996"/>
              <a:gd name="connsiteX1" fmla="*/ 2181914 w 2618307"/>
              <a:gd name="connsiteY1" fmla="*/ 0 h 6857996"/>
              <a:gd name="connsiteX2" fmla="*/ 2618307 w 2618307"/>
              <a:gd name="connsiteY2" fmla="*/ 436393 h 6857996"/>
              <a:gd name="connsiteX3" fmla="*/ 2618307 w 2618307"/>
              <a:gd name="connsiteY3" fmla="*/ 6857996 h 6857996"/>
              <a:gd name="connsiteX4" fmla="*/ 0 w 2618307"/>
              <a:gd name="connsiteY4" fmla="*/ 6857996 h 6857996"/>
              <a:gd name="connsiteX5" fmla="*/ 0 w 2618307"/>
              <a:gd name="connsiteY5" fmla="*/ 0 h 6857996"/>
              <a:gd name="connsiteX0" fmla="*/ 0 w 6442161"/>
              <a:gd name="connsiteY0" fmla="*/ 0 h 6864903"/>
              <a:gd name="connsiteX1" fmla="*/ 2181914 w 6442161"/>
              <a:gd name="connsiteY1" fmla="*/ 0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442161"/>
              <a:gd name="connsiteY0" fmla="*/ 0 h 6864903"/>
              <a:gd name="connsiteX1" fmla="*/ 3742859 w 6442161"/>
              <a:gd name="connsiteY1" fmla="*/ 9236 h 6864903"/>
              <a:gd name="connsiteX2" fmla="*/ 6442161 w 6442161"/>
              <a:gd name="connsiteY2" fmla="*/ 6864903 h 6864903"/>
              <a:gd name="connsiteX3" fmla="*/ 2618307 w 6442161"/>
              <a:gd name="connsiteY3" fmla="*/ 6857996 h 6864903"/>
              <a:gd name="connsiteX4" fmla="*/ 0 w 6442161"/>
              <a:gd name="connsiteY4" fmla="*/ 6857996 h 6864903"/>
              <a:gd name="connsiteX5" fmla="*/ 0 w 6442161"/>
              <a:gd name="connsiteY5" fmla="*/ 0 h 6864903"/>
              <a:gd name="connsiteX0" fmla="*/ 0 w 6580707"/>
              <a:gd name="connsiteY0" fmla="*/ 0 h 6864903"/>
              <a:gd name="connsiteX1" fmla="*/ 3742859 w 6580707"/>
              <a:gd name="connsiteY1" fmla="*/ 9236 h 6864903"/>
              <a:gd name="connsiteX2" fmla="*/ 6580707 w 6580707"/>
              <a:gd name="connsiteY2" fmla="*/ 6864903 h 6864903"/>
              <a:gd name="connsiteX3" fmla="*/ 2618307 w 6580707"/>
              <a:gd name="connsiteY3" fmla="*/ 6857996 h 6864903"/>
              <a:gd name="connsiteX4" fmla="*/ 0 w 6580707"/>
              <a:gd name="connsiteY4" fmla="*/ 6857996 h 6864903"/>
              <a:gd name="connsiteX5" fmla="*/ 0 w 6580707"/>
              <a:gd name="connsiteY5" fmla="*/ 0 h 6864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0707" h="6864903">
                <a:moveTo>
                  <a:pt x="0" y="0"/>
                </a:moveTo>
                <a:lnTo>
                  <a:pt x="3742859" y="9236"/>
                </a:lnTo>
                <a:lnTo>
                  <a:pt x="6580707" y="6864903"/>
                </a:lnTo>
                <a:lnTo>
                  <a:pt x="2618307" y="6857996"/>
                </a:lnTo>
                <a:lnTo>
                  <a:pt x="0" y="6857996"/>
                </a:lnTo>
                <a:lnTo>
                  <a:pt x="0" y="0"/>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Triangle 9">
            <a:extLst>
              <a:ext uri="{FF2B5EF4-FFF2-40B4-BE49-F238E27FC236}">
                <a16:creationId xmlns:a16="http://schemas.microsoft.com/office/drawing/2014/main" id="{7611494A-535E-468A-AAFA-0F81777207B7}"/>
              </a:ext>
            </a:extLst>
          </p:cNvPr>
          <p:cNvSpPr/>
          <p:nvPr/>
        </p:nvSpPr>
        <p:spPr>
          <a:xfrm flipH="1">
            <a:off x="1912938" y="763588"/>
            <a:ext cx="10279062" cy="6100762"/>
          </a:xfrm>
          <a:custGeom>
            <a:avLst/>
            <a:gdLst>
              <a:gd name="connsiteX0" fmla="*/ 0 w 10002982"/>
              <a:gd name="connsiteY0" fmla="*/ 5075383 h 5075383"/>
              <a:gd name="connsiteX1" fmla="*/ 0 w 10002982"/>
              <a:gd name="connsiteY1" fmla="*/ 0 h 5075383"/>
              <a:gd name="connsiteX2" fmla="*/ 10002982 w 10002982"/>
              <a:gd name="connsiteY2" fmla="*/ 5075383 h 5075383"/>
              <a:gd name="connsiteX3" fmla="*/ 0 w 10002982"/>
              <a:gd name="connsiteY3" fmla="*/ 5075383 h 5075383"/>
              <a:gd name="connsiteX0" fmla="*/ 0 w 10002982"/>
              <a:gd name="connsiteY0" fmla="*/ 6165274 h 6165274"/>
              <a:gd name="connsiteX1" fmla="*/ 27709 w 10002982"/>
              <a:gd name="connsiteY1" fmla="*/ 0 h 6165274"/>
              <a:gd name="connsiteX2" fmla="*/ 10002982 w 10002982"/>
              <a:gd name="connsiteY2" fmla="*/ 6165274 h 6165274"/>
              <a:gd name="connsiteX3" fmla="*/ 0 w 10002982"/>
              <a:gd name="connsiteY3" fmla="*/ 6165274 h 6165274"/>
            </a:gdLst>
            <a:ahLst/>
            <a:cxnLst>
              <a:cxn ang="0">
                <a:pos x="connsiteX0" y="connsiteY0"/>
              </a:cxn>
              <a:cxn ang="0">
                <a:pos x="connsiteX1" y="connsiteY1"/>
              </a:cxn>
              <a:cxn ang="0">
                <a:pos x="connsiteX2" y="connsiteY2"/>
              </a:cxn>
              <a:cxn ang="0">
                <a:pos x="connsiteX3" y="connsiteY3"/>
              </a:cxn>
            </a:cxnLst>
            <a:rect l="l" t="t" r="r" b="b"/>
            <a:pathLst>
              <a:path w="10002982" h="6165274">
                <a:moveTo>
                  <a:pt x="0" y="6165274"/>
                </a:moveTo>
                <a:lnTo>
                  <a:pt x="27709" y="0"/>
                </a:lnTo>
                <a:lnTo>
                  <a:pt x="10002982" y="6165274"/>
                </a:lnTo>
                <a:lnTo>
                  <a:pt x="0" y="6165274"/>
                </a:lnTo>
                <a:close/>
              </a:path>
            </a:pathLst>
          </a:cu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3B853CF-CB57-4E63-AD61-47F05D793CC3}"/>
              </a:ext>
            </a:extLst>
          </p:cNvPr>
          <p:cNvSpPr/>
          <p:nvPr/>
        </p:nvSpPr>
        <p:spPr>
          <a:xfrm>
            <a:off x="0" y="0"/>
            <a:ext cx="12192000" cy="17160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8" name="Rectangle 7">
            <a:extLst>
              <a:ext uri="{FF2B5EF4-FFF2-40B4-BE49-F238E27FC236}">
                <a16:creationId xmlns:a16="http://schemas.microsoft.com/office/drawing/2014/main" id="{707EFD25-024B-494A-9836-2755EE0A46FF}"/>
              </a:ext>
            </a:extLst>
          </p:cNvPr>
          <p:cNvSpPr/>
          <p:nvPr/>
        </p:nvSpPr>
        <p:spPr>
          <a:xfrm>
            <a:off x="0" y="5149850"/>
            <a:ext cx="12192000" cy="171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AU"/>
          </a:p>
        </p:txBody>
      </p:sp>
      <p:sp>
        <p:nvSpPr>
          <p:cNvPr id="9" name="TextBox 6">
            <a:extLst>
              <a:ext uri="{FF2B5EF4-FFF2-40B4-BE49-F238E27FC236}">
                <a16:creationId xmlns:a16="http://schemas.microsoft.com/office/drawing/2014/main" id="{3F13B6E3-3C1E-49AC-BF84-D9A9AB89CAAA}"/>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A66AD20A-504A-4420-BB0C-483EE0199927}" type="slidenum">
              <a:rPr lang="en-AU" altLang="en-US" sz="1100">
                <a:solidFill>
                  <a:srgbClr val="262626"/>
                </a:solidFill>
              </a:rPr>
              <a:pPr eaLnBrk="1" hangingPunct="1"/>
              <a:t>‹#›</a:t>
            </a:fld>
            <a:endParaRPr lang="en-AU" altLang="en-US" sz="1100">
              <a:solidFill>
                <a:srgbClr val="262626"/>
              </a:solidFill>
            </a:endParaRPr>
          </a:p>
        </p:txBody>
      </p:sp>
      <p:pic>
        <p:nvPicPr>
          <p:cNvPr id="11" name="Picture 10" descr="A close up of a logo&#10;&#10;Description automatically generated">
            <a:extLst>
              <a:ext uri="{FF2B5EF4-FFF2-40B4-BE49-F238E27FC236}">
                <a16:creationId xmlns:a16="http://schemas.microsoft.com/office/drawing/2014/main" id="{BFDF7A43-FE5F-49EA-A5AE-319B65B4AADA}"/>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6" name="Text Placeholder 2"/>
          <p:cNvSpPr>
            <a:spLocks noGrp="1"/>
          </p:cNvSpPr>
          <p:nvPr>
            <p:ph idx="1"/>
          </p:nvPr>
        </p:nvSpPr>
        <p:spPr>
          <a:xfrm>
            <a:off x="448457" y="1889185"/>
            <a:ext cx="10515600" cy="3053752"/>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15" name="Title 1"/>
          <p:cNvSpPr>
            <a:spLocks noGrp="1"/>
          </p:cNvSpPr>
          <p:nvPr>
            <p:ph type="title"/>
          </p:nvPr>
        </p:nvSpPr>
        <p:spPr>
          <a:xfrm>
            <a:off x="448457" y="324000"/>
            <a:ext cx="10515599" cy="990162"/>
          </a:xfrm>
          <a:prstGeom prst="rect">
            <a:avLst/>
          </a:prstGeom>
        </p:spPr>
        <p:txBody>
          <a:bodyPr wrap="square" lIns="0" tIns="0" rIns="0" bIns="0"/>
          <a:lstStyle>
            <a:lvl1pPr algn="l">
              <a:lnSpc>
                <a:spcPct val="90000"/>
              </a:lnSpc>
              <a:defRPr sz="3000" b="1" cap="none" spc="-80" baseline="0">
                <a:solidFill>
                  <a:schemeClr val="tx1">
                    <a:lumMod val="75000"/>
                    <a:lumOff val="25000"/>
                  </a:schemeClr>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12" name="Straight Connector 11">
            <a:extLst>
              <a:ext uri="{FF2B5EF4-FFF2-40B4-BE49-F238E27FC236}">
                <a16:creationId xmlns:a16="http://schemas.microsoft.com/office/drawing/2014/main" id="{0A232320-094F-47C1-93FD-67E98E5709CC}"/>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35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07-Content page with BLACK ba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7399B1-6094-4512-968D-E4118AE63B09}"/>
              </a:ext>
            </a:extLst>
          </p:cNvPr>
          <p:cNvSpPr/>
          <p:nvPr/>
        </p:nvSpPr>
        <p:spPr>
          <a:xfrm>
            <a:off x="0" y="0"/>
            <a:ext cx="4679950" cy="6858000"/>
          </a:xfrm>
          <a:prstGeom prst="rect">
            <a:avLst/>
          </a:prstGeom>
          <a:solidFill>
            <a:srgbClr val="0018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TextBox 2">
            <a:extLst>
              <a:ext uri="{FF2B5EF4-FFF2-40B4-BE49-F238E27FC236}">
                <a16:creationId xmlns:a16="http://schemas.microsoft.com/office/drawing/2014/main" id="{03F18951-7194-477A-9C88-0BFDF75E706E}"/>
              </a:ext>
            </a:extLst>
          </p:cNvPr>
          <p:cNvSpPr txBox="1">
            <a:spLocks noChangeArrowheads="1"/>
          </p:cNvSpPr>
          <p:nvPr/>
        </p:nvSpPr>
        <p:spPr bwMode="auto">
          <a:xfrm>
            <a:off x="455613" y="6359525"/>
            <a:ext cx="8953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bIns="0" anchor="b"/>
          <a:lstStyle>
            <a:lvl1pPr>
              <a:defRPr>
                <a:solidFill>
                  <a:schemeClr val="tx1"/>
                </a:solidFill>
                <a:latin typeface="Segoe UI Semilight" panose="020B0402040204020203" pitchFamily="34" charset="0"/>
              </a:defRPr>
            </a:lvl1pPr>
            <a:lvl2pPr marL="742950" indent="-285750">
              <a:defRPr>
                <a:solidFill>
                  <a:schemeClr val="tx1"/>
                </a:solidFill>
                <a:latin typeface="Segoe UI Semilight" panose="020B0402040204020203" pitchFamily="34" charset="0"/>
              </a:defRPr>
            </a:lvl2pPr>
            <a:lvl3pPr marL="1143000" indent="-228600">
              <a:defRPr>
                <a:solidFill>
                  <a:schemeClr val="tx1"/>
                </a:solidFill>
                <a:latin typeface="Segoe UI Semilight" panose="020B0402040204020203" pitchFamily="34" charset="0"/>
              </a:defRPr>
            </a:lvl3pPr>
            <a:lvl4pPr marL="1600200" indent="-228600">
              <a:defRPr>
                <a:solidFill>
                  <a:schemeClr val="tx1"/>
                </a:solidFill>
                <a:latin typeface="Segoe UI Semilight" panose="020B0402040204020203" pitchFamily="34" charset="0"/>
              </a:defRPr>
            </a:lvl4pPr>
            <a:lvl5pPr marL="2057400" indent="-228600">
              <a:defRPr>
                <a:solidFill>
                  <a:schemeClr val="tx1"/>
                </a:solidFill>
                <a:latin typeface="Segoe UI Semilight" panose="020B0402040204020203" pitchFamily="34" charset="0"/>
              </a:defRPr>
            </a:lvl5pPr>
            <a:lvl6pPr marL="2514600" indent="-228600" fontAlgn="base">
              <a:spcBef>
                <a:spcPct val="0"/>
              </a:spcBef>
              <a:spcAft>
                <a:spcPct val="0"/>
              </a:spcAft>
              <a:defRPr>
                <a:solidFill>
                  <a:schemeClr val="tx1"/>
                </a:solidFill>
                <a:latin typeface="Segoe UI Semilight" panose="020B0402040204020203" pitchFamily="34" charset="0"/>
              </a:defRPr>
            </a:lvl6pPr>
            <a:lvl7pPr marL="2971800" indent="-228600" fontAlgn="base">
              <a:spcBef>
                <a:spcPct val="0"/>
              </a:spcBef>
              <a:spcAft>
                <a:spcPct val="0"/>
              </a:spcAft>
              <a:defRPr>
                <a:solidFill>
                  <a:schemeClr val="tx1"/>
                </a:solidFill>
                <a:latin typeface="Segoe UI Semilight" panose="020B0402040204020203" pitchFamily="34" charset="0"/>
              </a:defRPr>
            </a:lvl7pPr>
            <a:lvl8pPr marL="3429000" indent="-228600" fontAlgn="base">
              <a:spcBef>
                <a:spcPct val="0"/>
              </a:spcBef>
              <a:spcAft>
                <a:spcPct val="0"/>
              </a:spcAft>
              <a:defRPr>
                <a:solidFill>
                  <a:schemeClr val="tx1"/>
                </a:solidFill>
                <a:latin typeface="Segoe UI Semilight" panose="020B0402040204020203" pitchFamily="34" charset="0"/>
              </a:defRPr>
            </a:lvl8pPr>
            <a:lvl9pPr marL="3886200" indent="-228600" fontAlgn="base">
              <a:spcBef>
                <a:spcPct val="0"/>
              </a:spcBef>
              <a:spcAft>
                <a:spcPct val="0"/>
              </a:spcAft>
              <a:defRPr>
                <a:solidFill>
                  <a:schemeClr val="tx1"/>
                </a:solidFill>
                <a:latin typeface="Segoe UI Semilight" panose="020B0402040204020203" pitchFamily="34" charset="0"/>
              </a:defRPr>
            </a:lvl9pPr>
          </a:lstStyle>
          <a:p>
            <a:pPr eaLnBrk="1" hangingPunct="1"/>
            <a:fld id="{21E96E03-85C7-4183-AF0A-16BB4C456D7B}" type="slidenum">
              <a:rPr lang="en-AU" altLang="en-US" sz="1100">
                <a:solidFill>
                  <a:schemeClr val="bg1"/>
                </a:solidFill>
              </a:rPr>
              <a:pPr eaLnBrk="1" hangingPunct="1"/>
              <a:t>‹#›</a:t>
            </a:fld>
            <a:endParaRPr lang="en-AU" altLang="en-US" sz="1100">
              <a:solidFill>
                <a:schemeClr val="bg1"/>
              </a:solidFill>
            </a:endParaRPr>
          </a:p>
        </p:txBody>
      </p:sp>
      <p:pic>
        <p:nvPicPr>
          <p:cNvPr id="7" name="Picture 6" descr="A close up of a logo&#10;&#10;Description automatically generated">
            <a:extLst>
              <a:ext uri="{FF2B5EF4-FFF2-40B4-BE49-F238E27FC236}">
                <a16:creationId xmlns:a16="http://schemas.microsoft.com/office/drawing/2014/main" id="{B1DC1D7C-0305-435C-A7E0-D029D87266D8}"/>
              </a:ext>
            </a:extLst>
          </p:cNvPr>
          <p:cNvPicPr>
            <a:picLocks noChangeAspect="1"/>
          </p:cNvPicPr>
          <p:nvPr/>
        </p:nvPicPr>
        <p:blipFill>
          <a:blip r:embed="rId2">
            <a:duotone>
              <a:schemeClr val="accent3">
                <a:shade val="45000"/>
                <a:satMod val="135000"/>
              </a:schemeClr>
              <a:prstClr val="white"/>
            </a:duotone>
          </a:blip>
          <a:stretch>
            <a:fillRect/>
          </a:stretch>
        </p:blipFill>
        <p:spPr>
          <a:xfrm>
            <a:off x="11461074" y="6179658"/>
            <a:ext cx="275525" cy="396000"/>
          </a:xfrm>
          <a:prstGeom prst="rect">
            <a:avLst/>
          </a:prstGeom>
        </p:spPr>
      </p:pic>
      <p:sp>
        <p:nvSpPr>
          <p:cNvPr id="16" name="Text Placeholder 2"/>
          <p:cNvSpPr>
            <a:spLocks noGrp="1"/>
          </p:cNvSpPr>
          <p:nvPr>
            <p:ph idx="1"/>
          </p:nvPr>
        </p:nvSpPr>
        <p:spPr>
          <a:xfrm>
            <a:off x="448457" y="1638162"/>
            <a:ext cx="3815535" cy="4098495"/>
          </a:xfrm>
          <a:prstGeom prst="rect">
            <a:avLst/>
          </a:prstGeom>
        </p:spPr>
        <p:txBody>
          <a:bodyPr vert="horz" lIns="0" tIns="45720" rIns="91440" bIns="45720" rtlCol="0">
            <a:noAutofit/>
          </a:bodyPr>
          <a:lstStyle>
            <a:lvl1pPr marL="0" indent="0">
              <a:lnSpc>
                <a:spcPct val="100000"/>
              </a:lnSpc>
              <a:spcBef>
                <a:spcPts val="1000"/>
              </a:spcBef>
              <a:spcAft>
                <a:spcPts val="0"/>
              </a:spcAft>
              <a:buFontTx/>
              <a:buNone/>
              <a:defRPr sz="2200">
                <a:solidFill>
                  <a:schemeClr val="bg1"/>
                </a:solidFill>
                <a:latin typeface="Segoe UI" panose="020B0502040204020203" pitchFamily="34" charset="0"/>
                <a:cs typeface="Segoe UI" panose="020B0502040204020203" pitchFamily="34" charset="0"/>
              </a:defRPr>
            </a:lvl1pPr>
            <a:lvl2pPr marL="266700" indent="0">
              <a:lnSpc>
                <a:spcPct val="100000"/>
              </a:lnSpc>
              <a:spcBef>
                <a:spcPts val="0"/>
              </a:spcBef>
              <a:spcAft>
                <a:spcPts val="0"/>
              </a:spcAft>
              <a:buFontTx/>
              <a:buNone/>
              <a:defRPr sz="2200">
                <a:latin typeface="Segoe UI Semilight" panose="020B0402040204020203" pitchFamily="34" charset="0"/>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a:latin typeface="Segoe UI Semilight" panose="020B0402040204020203" pitchFamily="34" charset="0"/>
                <a:cs typeface="Segoe UI Semilight" panose="020B0402040204020203" pitchFamily="34" charset="0"/>
              </a:defRPr>
            </a:lvl3pPr>
          </a:lstStyle>
          <a:p>
            <a:pPr lvl="0"/>
            <a:r>
              <a:rPr lang="en-US"/>
              <a:t>Click to edit Master text styles</a:t>
            </a:r>
          </a:p>
        </p:txBody>
      </p:sp>
      <p:sp>
        <p:nvSpPr>
          <p:cNvPr id="15" name="Title 1"/>
          <p:cNvSpPr>
            <a:spLocks noGrp="1"/>
          </p:cNvSpPr>
          <p:nvPr>
            <p:ph type="title"/>
          </p:nvPr>
        </p:nvSpPr>
        <p:spPr>
          <a:xfrm>
            <a:off x="448457" y="324000"/>
            <a:ext cx="3815535" cy="990162"/>
          </a:xfrm>
          <a:prstGeom prst="rect">
            <a:avLst/>
          </a:prstGeom>
        </p:spPr>
        <p:txBody>
          <a:bodyPr wrap="square" lIns="0" tIns="0" rIns="0" bIns="0"/>
          <a:lstStyle>
            <a:lvl1pPr algn="l">
              <a:lnSpc>
                <a:spcPct val="90000"/>
              </a:lnSpc>
              <a:defRPr sz="3000" b="1" cap="none" spc="-80" baseline="0">
                <a:solidFill>
                  <a:schemeClr val="bg1"/>
                </a:solidFill>
                <a:latin typeface="Segoe UI" panose="020B0502040204020203" pitchFamily="34" charset="0"/>
                <a:cs typeface="Segoe UI" panose="020B0502040204020203" pitchFamily="34" charset="0"/>
              </a:defRPr>
            </a:lvl1pPr>
          </a:lstStyle>
          <a:p>
            <a:r>
              <a:rPr lang="en-US"/>
              <a:t>Click to edit Master title style</a:t>
            </a:r>
            <a:endParaRPr lang="en-AU"/>
          </a:p>
        </p:txBody>
      </p:sp>
      <p:cxnSp>
        <p:nvCxnSpPr>
          <p:cNvPr id="8" name="Straight Connector 7">
            <a:extLst>
              <a:ext uri="{FF2B5EF4-FFF2-40B4-BE49-F238E27FC236}">
                <a16:creationId xmlns:a16="http://schemas.microsoft.com/office/drawing/2014/main" id="{2C47F3D7-525E-401E-884E-1AD23ACAC814}"/>
              </a:ext>
            </a:extLst>
          </p:cNvPr>
          <p:cNvCxnSpPr>
            <a:cxnSpLocks/>
          </p:cNvCxnSpPr>
          <p:nvPr userDrawn="1"/>
        </p:nvCxnSpPr>
        <p:spPr>
          <a:xfrm>
            <a:off x="448458" y="25200"/>
            <a:ext cx="720725" cy="0"/>
          </a:xfrm>
          <a:prstGeom prst="line">
            <a:avLst/>
          </a:prstGeom>
          <a:ln w="57150">
            <a:solidFill>
              <a:srgbClr val="008A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26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7" r:id="rId1"/>
    <p:sldLayoutId id="2147483718" r:id="rId2"/>
    <p:sldLayoutId id="2147483734" r:id="rId3"/>
    <p:sldLayoutId id="2147483735" r:id="rId4"/>
    <p:sldLayoutId id="2147483719" r:id="rId5"/>
    <p:sldLayoutId id="2147483720" r:id="rId6"/>
    <p:sldLayoutId id="2147483721" r:id="rId7"/>
    <p:sldLayoutId id="2147483722" r:id="rId8"/>
    <p:sldLayoutId id="2147483723" r:id="rId9"/>
    <p:sldLayoutId id="2147483736" r:id="rId10"/>
    <p:sldLayoutId id="2147483724" r:id="rId11"/>
    <p:sldLayoutId id="2147483725" r:id="rId12"/>
    <p:sldLayoutId id="2147483737" r:id="rId13"/>
    <p:sldLayoutId id="2147483726" r:id="rId14"/>
    <p:sldLayoutId id="2147483727" r:id="rId15"/>
    <p:sldLayoutId id="2147483728" r:id="rId16"/>
    <p:sldLayoutId id="2147483729" r:id="rId17"/>
    <p:sldLayoutId id="2147483730" r:id="rId18"/>
    <p:sldLayoutId id="2147483731" r:id="rId19"/>
    <p:sldLayoutId id="2147483732" r:id="rId20"/>
    <p:sldLayoutId id="2147483738" r:id="rId21"/>
    <p:sldLayoutId id="2147483716" r:id="rId22"/>
    <p:sldLayoutId id="2147483739" r:id="rId23"/>
    <p:sldLayoutId id="2147483733" r:id="rId24"/>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2pPr>
      <a:lvl3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3pPr>
      <a:lvl4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4pPr>
      <a:lvl5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svg"/><Relationship Id="rId10" Type="http://schemas.openxmlformats.org/officeDocument/2006/relationships/hyperlink" Target="https://teg-coding-challenge.s3.ap-southeast-2.amazonaws.com/events/event-data.json" TargetMode="External"/><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hyperlink" Target="https://teg-coding-challenge.s3.ap-southeast-2.amazonaws.com/events/event-data.schema.json" TargetMode="External"/><Relationship Id="rId4" Type="http://schemas.openxmlformats.org/officeDocument/2006/relationships/hyperlink" Target="https://teg-coding-challenge.s3.ap-southeast-2.amazonaws.com/events/event-data.js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C882A0-4046-4BD4-8A8F-52857686B81E}"/>
              </a:ext>
            </a:extLst>
          </p:cNvPr>
          <p:cNvSpPr>
            <a:spLocks noGrp="1"/>
          </p:cNvSpPr>
          <p:nvPr>
            <p:ph type="title"/>
          </p:nvPr>
        </p:nvSpPr>
        <p:spPr>
          <a:xfrm>
            <a:off x="1109716" y="1800000"/>
            <a:ext cx="9699774" cy="1325563"/>
          </a:xfrm>
        </p:spPr>
        <p:txBody>
          <a:bodyPr vert="horz" numCol="1" anchor="t" anchorCtr="0" compatLnSpc="1">
            <a:prstTxWarp prst="textNoShape">
              <a:avLst/>
            </a:prstTxWarp>
          </a:bodyPr>
          <a:lstStyle/>
          <a:p>
            <a:pPr>
              <a:lnSpc>
                <a:spcPct val="100000"/>
              </a:lnSpc>
            </a:pPr>
            <a:r>
              <a:rPr lang="en-AU" altLang="en-US" dirty="0"/>
              <a:t>TEG Coding Challenge</a:t>
            </a:r>
            <a:endParaRPr lang="en-AU" altLang="en-US" b="0" dirty="0"/>
          </a:p>
        </p:txBody>
      </p:sp>
      <p:sp>
        <p:nvSpPr>
          <p:cNvPr id="4" name="TextBox 3">
            <a:extLst>
              <a:ext uri="{FF2B5EF4-FFF2-40B4-BE49-F238E27FC236}">
                <a16:creationId xmlns:a16="http://schemas.microsoft.com/office/drawing/2014/main" id="{808F9499-40AC-476B-888B-A78C02DD96E0}"/>
              </a:ext>
            </a:extLst>
          </p:cNvPr>
          <p:cNvSpPr txBox="1"/>
          <p:nvPr/>
        </p:nvSpPr>
        <p:spPr>
          <a:xfrm>
            <a:off x="5111750" y="4297363"/>
            <a:ext cx="1968500" cy="400050"/>
          </a:xfrm>
          <a:prstGeom prst="rect">
            <a:avLst/>
          </a:prstGeom>
          <a:noFill/>
        </p:spPr>
        <p:txBody>
          <a:bodyPr lIns="0" tIns="45720" rIns="0" bIns="45720" anchor="t">
            <a:spAutoFit/>
          </a:bodyPr>
          <a:lstStyle/>
          <a:p>
            <a:pPr algn="ctr" eaLnBrk="1" fontAlgn="auto" hangingPunct="1">
              <a:spcBef>
                <a:spcPts val="0"/>
              </a:spcBef>
              <a:spcAft>
                <a:spcPts val="0"/>
              </a:spcAft>
              <a:defRPr/>
            </a:pPr>
            <a:r>
              <a:rPr lang="en-AU" sz="2000" cap="all" dirty="0">
                <a:solidFill>
                  <a:schemeClr val="bg1"/>
                </a:solidFill>
                <a:latin typeface="Segoe UI"/>
                <a:cs typeface="Segoe UI"/>
              </a:rPr>
              <a:t>2025</a:t>
            </a:r>
            <a:endParaRPr lang="en-AU" sz="2000" cap="all" dirty="0">
              <a:solidFill>
                <a:schemeClr val="bg1"/>
              </a:solidFill>
              <a:latin typeface="Segoe UI" panose="020B0502040204020203" pitchFamily="34" charset="0"/>
              <a:cs typeface="Segoe UI" panose="020B0502040204020203" pitchFamily="34" charset="0"/>
            </a:endParaRPr>
          </a:p>
        </p:txBody>
      </p:sp>
      <p:pic>
        <p:nvPicPr>
          <p:cNvPr id="5" name="Picture 4" descr="Logo&#10;&#10;Description automatically generated">
            <a:extLst>
              <a:ext uri="{FF2B5EF4-FFF2-40B4-BE49-F238E27FC236}">
                <a16:creationId xmlns:a16="http://schemas.microsoft.com/office/drawing/2014/main" id="{261619DD-D820-414E-8908-920D86819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076" y="5334529"/>
            <a:ext cx="1031847" cy="8423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a:xfrm>
            <a:off x="448458" y="324000"/>
            <a:ext cx="2732892" cy="990162"/>
          </a:xfrm>
        </p:spPr>
        <p:txBody>
          <a:bodyPr/>
          <a:lstStyle/>
          <a:p>
            <a:r>
              <a:rPr lang="en-US" b="0" spc="-30" dirty="0"/>
              <a:t>Submitting</a:t>
            </a:r>
            <a:br>
              <a:rPr lang="en-US" b="0" spc="-30" dirty="0"/>
            </a:br>
            <a:r>
              <a:rPr lang="en-US" spc="-30" dirty="0"/>
              <a:t>Your Code</a:t>
            </a:r>
          </a:p>
        </p:txBody>
      </p:sp>
      <p:pic>
        <p:nvPicPr>
          <p:cNvPr id="64" name="Picture 63" descr="Logo&#10;&#10;Description automatically generated">
            <a:extLst>
              <a:ext uri="{FF2B5EF4-FFF2-40B4-BE49-F238E27FC236}">
                <a16:creationId xmlns:a16="http://schemas.microsoft.com/office/drawing/2014/main" id="{D08A6BE2-57E6-0081-7D0E-13C70A1B1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58" y="5285761"/>
            <a:ext cx="1031847" cy="842337"/>
          </a:xfrm>
          <a:prstGeom prst="rect">
            <a:avLst/>
          </a:prstGeom>
        </p:spPr>
      </p:pic>
      <p:sp>
        <p:nvSpPr>
          <p:cNvPr id="65" name="Content Placeholder 1">
            <a:extLst>
              <a:ext uri="{FF2B5EF4-FFF2-40B4-BE49-F238E27FC236}">
                <a16:creationId xmlns:a16="http://schemas.microsoft.com/office/drawing/2014/main" id="{BCF4BACD-2C70-E5B1-4D0A-CF1E6C2A0B51}"/>
              </a:ext>
            </a:extLst>
          </p:cNvPr>
          <p:cNvSpPr txBox="1">
            <a:spLocks/>
          </p:cNvSpPr>
          <p:nvPr/>
        </p:nvSpPr>
        <p:spPr>
          <a:xfrm>
            <a:off x="4412189" y="600858"/>
            <a:ext cx="6367444" cy="3922373"/>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spcBef>
                <a:spcPts val="0"/>
              </a:spcBef>
              <a:spcAft>
                <a:spcPts val="1500"/>
              </a:spcAft>
              <a:buFontTx/>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sp>
        <p:nvSpPr>
          <p:cNvPr id="6" name="Content Placeholder 1">
            <a:extLst>
              <a:ext uri="{FF2B5EF4-FFF2-40B4-BE49-F238E27FC236}">
                <a16:creationId xmlns:a16="http://schemas.microsoft.com/office/drawing/2014/main" id="{F813F8C5-8A67-6613-FE8A-92CFDD462759}"/>
              </a:ext>
            </a:extLst>
          </p:cNvPr>
          <p:cNvSpPr txBox="1">
            <a:spLocks/>
          </p:cNvSpPr>
          <p:nvPr/>
        </p:nvSpPr>
        <p:spPr>
          <a:xfrm>
            <a:off x="4412189" y="557707"/>
            <a:ext cx="6367444" cy="3922373"/>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Once you are complete or have reached the allotted time:</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Review the acceptance criteria; for anything that was missed, feel free to add comments with your submissions on why it was missed and how you would have implemented it.</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Ensure the code is uploaded to a Git repository that can be accessed by TEG</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Send the link for the Git repository alongside any comments you wish to submit to either your recruiter or your representative at TEG.</a:t>
            </a:r>
          </a:p>
        </p:txBody>
      </p:sp>
      <p:sp>
        <p:nvSpPr>
          <p:cNvPr id="7" name="Rounded Rectangle 6">
            <a:extLst>
              <a:ext uri="{FF2B5EF4-FFF2-40B4-BE49-F238E27FC236}">
                <a16:creationId xmlns:a16="http://schemas.microsoft.com/office/drawing/2014/main" id="{4B82DDB9-C093-7BE9-E893-7E479B5DEAAB}"/>
              </a:ext>
            </a:extLst>
          </p:cNvPr>
          <p:cNvSpPr/>
          <p:nvPr/>
        </p:nvSpPr>
        <p:spPr>
          <a:xfrm>
            <a:off x="4573227" y="4103403"/>
            <a:ext cx="6462629" cy="1499414"/>
          </a:xfrm>
          <a:prstGeom prst="roundRect">
            <a:avLst/>
          </a:prstGeom>
          <a:solidFill>
            <a:schemeClr val="accent4">
              <a:lumMod val="40000"/>
              <a:lumOff val="60000"/>
              <a:alpha val="8356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Tip!</a:t>
            </a:r>
          </a:p>
          <a:p>
            <a:endParaRPr lang="en-US" b="1" dirty="0">
              <a:solidFill>
                <a:schemeClr val="tx1"/>
              </a:solidFill>
            </a:endParaRPr>
          </a:p>
          <a:p>
            <a:r>
              <a:rPr lang="en-US" dirty="0">
                <a:solidFill>
                  <a:schemeClr val="tx1"/>
                </a:solidFill>
              </a:rPr>
              <a:t>Remember to have fun in coding this exercise and feel free to express your creative side if you wish!!</a:t>
            </a:r>
          </a:p>
        </p:txBody>
      </p:sp>
    </p:spTree>
    <p:extLst>
      <p:ext uri="{BB962C8B-B14F-4D97-AF65-F5344CB8AC3E}">
        <p14:creationId xmlns:p14="http://schemas.microsoft.com/office/powerpoint/2010/main" val="1097363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6F4979A5-9656-4CAD-D14C-8BD138A27493}"/>
              </a:ext>
            </a:extLst>
          </p:cNvPr>
          <p:cNvSpPr txBox="1">
            <a:spLocks/>
          </p:cNvSpPr>
          <p:nvPr/>
        </p:nvSpPr>
        <p:spPr>
          <a:xfrm>
            <a:off x="1143000" y="2679292"/>
            <a:ext cx="9972675" cy="2067519"/>
          </a:xfrm>
          <a:prstGeom prst="rect">
            <a:avLst/>
          </a:prstGeom>
        </p:spPr>
        <p:txBody>
          <a:bodyPr vert="horz" wrap="square" lIns="0" tIns="0" rIns="0" bIns="0" numCol="1" anchor="t" anchorCtr="0" compatLnSpc="1">
            <a:prstTxWarp prst="textNoShape">
              <a:avLst/>
            </a:prstTxWarp>
          </a:bodyPr>
          <a:lstStyle>
            <a:lvl1pPr algn="ctr" rtl="0" eaLnBrk="1" fontAlgn="base" hangingPunct="1">
              <a:lnSpc>
                <a:spcPct val="90000"/>
              </a:lnSpc>
              <a:spcBef>
                <a:spcPct val="0"/>
              </a:spcBef>
              <a:spcAft>
                <a:spcPct val="0"/>
              </a:spcAft>
              <a:defRPr sz="4400" b="1" kern="1200" cap="none" spc="-80" baseline="0">
                <a:solidFill>
                  <a:schemeClr val="bg1"/>
                </a:solidFill>
                <a:latin typeface="Segoe UI" panose="020B0502040204020203" pitchFamily="34" charset="0"/>
                <a:ea typeface="+mj-ea"/>
                <a:cs typeface="Segoe UI" panose="020B0502040204020203" pitchFamily="34" charset="0"/>
              </a:defRPr>
            </a:lvl1pPr>
            <a:lvl2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2pPr>
            <a:lvl3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3pPr>
            <a:lvl4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4pPr>
            <a:lvl5pPr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Black" panose="020B0A04020102020204" pitchFamily="34" charset="0"/>
              </a:defRPr>
            </a:lvl9pPr>
          </a:lstStyle>
          <a:p>
            <a:r>
              <a:rPr lang="en-AU" altLang="en-US" b="0" spc="-30" dirty="0"/>
              <a:t>Code Away!</a:t>
            </a:r>
          </a:p>
          <a:p>
            <a:endParaRPr lang="en-AU" altLang="en-US" b="0" spc="-30" dirty="0"/>
          </a:p>
          <a:p>
            <a:r>
              <a:rPr lang="en-AU" altLang="en-US" spc="-30" dirty="0"/>
              <a:t>&lt;/challenge&gt;</a:t>
            </a:r>
          </a:p>
        </p:txBody>
      </p:sp>
    </p:spTree>
    <p:extLst>
      <p:ext uri="{BB962C8B-B14F-4D97-AF65-F5344CB8AC3E}">
        <p14:creationId xmlns:p14="http://schemas.microsoft.com/office/powerpoint/2010/main" val="97120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663AAACE-2B51-42E5-8462-5AE4380A1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404" y="222169"/>
            <a:ext cx="8421189" cy="4736919"/>
          </a:xfrm>
          <a:prstGeom prst="rect">
            <a:avLst/>
          </a:prstGeom>
        </p:spPr>
      </p:pic>
      <p:pic>
        <p:nvPicPr>
          <p:cNvPr id="5" name="Picture 4" descr="Logo&#10;&#10;Description automatically generated">
            <a:extLst>
              <a:ext uri="{FF2B5EF4-FFF2-40B4-BE49-F238E27FC236}">
                <a16:creationId xmlns:a16="http://schemas.microsoft.com/office/drawing/2014/main" id="{F787F546-E9CA-412B-954D-051CD6E8D4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076" y="5334529"/>
            <a:ext cx="1031847" cy="84233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1925FA-BB7C-4E49-A986-442F89F738EA}"/>
              </a:ext>
            </a:extLst>
          </p:cNvPr>
          <p:cNvSpPr>
            <a:spLocks noGrp="1"/>
          </p:cNvSpPr>
          <p:nvPr>
            <p:ph type="title"/>
          </p:nvPr>
        </p:nvSpPr>
        <p:spPr>
          <a:xfrm>
            <a:off x="2695659" y="2879999"/>
            <a:ext cx="6800682" cy="2539165"/>
          </a:xfrm>
        </p:spPr>
        <p:txBody>
          <a:bodyPr vert="horz" numCol="1" anchor="t" anchorCtr="0" compatLnSpc="1">
            <a:prstTxWarp prst="textNoShape">
              <a:avLst/>
            </a:prstTxWarp>
          </a:bodyPr>
          <a:lstStyle/>
          <a:p>
            <a:r>
              <a:rPr lang="en-AU" altLang="en-US" b="0" spc="-30" dirty="0">
                <a:latin typeface="Segoe UI"/>
                <a:cs typeface="Segoe UI"/>
              </a:rPr>
              <a:t>Instructions for</a:t>
            </a:r>
            <a:br>
              <a:rPr lang="en-AU" altLang="en-US" b="0" spc="-30" dirty="0"/>
            </a:br>
            <a:r>
              <a:rPr lang="en-AU" altLang="en-US" spc="-30" dirty="0">
                <a:latin typeface="Segoe UI"/>
                <a:cs typeface="Segoe UI"/>
              </a:rPr>
              <a:t>The Coding Challenge</a:t>
            </a:r>
            <a:br>
              <a:rPr lang="en-AU" altLang="en-US" spc="-30" dirty="0"/>
            </a:br>
            <a:br>
              <a:rPr lang="en-AU" altLang="en-US" b="0" spc="-30" dirty="0"/>
            </a:br>
            <a:endParaRPr lang="en-AU" altLang="en-US" spc="-30"/>
          </a:p>
        </p:txBody>
      </p:sp>
    </p:spTree>
    <p:extLst>
      <p:ext uri="{BB962C8B-B14F-4D97-AF65-F5344CB8AC3E}">
        <p14:creationId xmlns:p14="http://schemas.microsoft.com/office/powerpoint/2010/main" val="208915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a:xfrm>
            <a:off x="448458" y="324000"/>
            <a:ext cx="2732892" cy="990162"/>
          </a:xfrm>
        </p:spPr>
        <p:txBody>
          <a:bodyPr/>
          <a:lstStyle/>
          <a:p>
            <a:r>
              <a:rPr lang="en-US" b="0" spc="-30" dirty="0"/>
              <a:t>Instructions</a:t>
            </a:r>
            <a:br>
              <a:rPr lang="en-US" b="0" spc="-30" dirty="0"/>
            </a:br>
            <a:r>
              <a:rPr lang="en-US" spc="-30" dirty="0"/>
              <a:t>Requirements</a:t>
            </a:r>
          </a:p>
        </p:txBody>
      </p:sp>
      <p:sp>
        <p:nvSpPr>
          <p:cNvPr id="64" name="Content Placeholder 1">
            <a:extLst>
              <a:ext uri="{FF2B5EF4-FFF2-40B4-BE49-F238E27FC236}">
                <a16:creationId xmlns:a16="http://schemas.microsoft.com/office/drawing/2014/main" id="{1E523F9F-5FF4-518F-DA0C-55BDC228BA54}"/>
              </a:ext>
            </a:extLst>
          </p:cNvPr>
          <p:cNvSpPr txBox="1">
            <a:spLocks/>
          </p:cNvSpPr>
          <p:nvPr/>
        </p:nvSpPr>
        <p:spPr>
          <a:xfrm>
            <a:off x="4375903" y="247072"/>
            <a:ext cx="6367444" cy="4042350"/>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You are asked to create a web application that shows:</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A listing of all events taking place at a user selected venue.</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A user should be able to change the venue and view all events at this venue.</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When a user clicks on an event, the user should be shown various information fields about this event, at a minimum the name of the event, the date/time and location. Some events contain a description.</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How you display the events is completely up to you. You may choose to implement a list/table view, a tile/card view, or a rich calendar view.</a:t>
            </a:r>
          </a:p>
          <a:p>
            <a:pPr marL="285750" indent="-285750">
              <a:spcBef>
                <a:spcPts val="0"/>
              </a:spcBef>
              <a:spcAft>
                <a:spcPts val="1500"/>
              </a:spcAft>
              <a:buChar char="-"/>
            </a:pPr>
            <a:r>
              <a:rPr lang="en-US" sz="1600" dirty="0">
                <a:solidFill>
                  <a:schemeClr val="tx1">
                    <a:lumMod val="85000"/>
                    <a:lumOff val="15000"/>
                  </a:schemeClr>
                </a:solidFill>
                <a:latin typeface="Segoe UI Semibold"/>
                <a:cs typeface="Segoe UI Semibold"/>
              </a:rPr>
              <a:t>Consider the event source is not reliable all the time, provide an alternate approach to handle this scenario</a:t>
            </a: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a:spcBef>
                <a:spcPts val="0"/>
              </a:spcBef>
              <a:spcAft>
                <a:spcPts val="1500"/>
              </a:spcAft>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a:spcBef>
                <a:spcPts val="0"/>
              </a:spcBef>
              <a:spcAft>
                <a:spcPts val="1500"/>
              </a:spcAft>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FontTx/>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pic>
        <p:nvPicPr>
          <p:cNvPr id="65" name="Picture 64" descr="Logo&#10;&#10;Description automatically generated">
            <a:extLst>
              <a:ext uri="{FF2B5EF4-FFF2-40B4-BE49-F238E27FC236}">
                <a16:creationId xmlns:a16="http://schemas.microsoft.com/office/drawing/2014/main" id="{9985B397-9275-9873-2D69-FF42679CD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58" y="5285761"/>
            <a:ext cx="1031847" cy="842337"/>
          </a:xfrm>
          <a:prstGeom prst="rect">
            <a:avLst/>
          </a:prstGeom>
        </p:spPr>
      </p:pic>
      <p:sp>
        <p:nvSpPr>
          <p:cNvPr id="66" name="Content Placeholder 1">
            <a:extLst>
              <a:ext uri="{FF2B5EF4-FFF2-40B4-BE49-F238E27FC236}">
                <a16:creationId xmlns:a16="http://schemas.microsoft.com/office/drawing/2014/main" id="{91716E80-6CCB-1D70-E01E-AFB5599242D8}"/>
              </a:ext>
            </a:extLst>
          </p:cNvPr>
          <p:cNvSpPr txBox="1">
            <a:spLocks/>
          </p:cNvSpPr>
          <p:nvPr/>
        </p:nvSpPr>
        <p:spPr>
          <a:xfrm>
            <a:off x="4375903" y="4625222"/>
            <a:ext cx="6367444" cy="2031063"/>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500"/>
              </a:spcAft>
            </a:pPr>
            <a:r>
              <a:rPr lang="en-US" sz="1600" dirty="0">
                <a:solidFill>
                  <a:schemeClr val="tx1">
                    <a:lumMod val="85000"/>
                    <a:lumOff val="15000"/>
                  </a:schemeClr>
                </a:solidFill>
                <a:latin typeface="Segoe UI Semibold"/>
                <a:cs typeface="Segoe UI Semibold"/>
              </a:rPr>
              <a:t>Time: Please do not spend more than ~4 hours on this assignment.</a:t>
            </a:r>
            <a:endParaRPr lang="en-US" dirty="0">
              <a:solidFill>
                <a:schemeClr val="tx1">
                  <a:lumMod val="85000"/>
                  <a:lumOff val="15000"/>
                </a:schemeClr>
              </a:solidFill>
            </a:endParaRP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If you are running short on time, please annotate your code with what you would code in and how you would code it in, as well as any considerations you might give to a specific problem.</a:t>
            </a:r>
          </a:p>
        </p:txBody>
      </p:sp>
    </p:spTree>
    <p:extLst>
      <p:ext uri="{BB962C8B-B14F-4D97-AF65-F5344CB8AC3E}">
        <p14:creationId xmlns:p14="http://schemas.microsoft.com/office/powerpoint/2010/main" val="2032190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a:xfrm>
            <a:off x="448458" y="324000"/>
            <a:ext cx="2732892" cy="990162"/>
          </a:xfrm>
        </p:spPr>
        <p:txBody>
          <a:bodyPr/>
          <a:lstStyle/>
          <a:p>
            <a:r>
              <a:rPr lang="en-US" b="0" spc="-30" dirty="0"/>
              <a:t>Calendar View</a:t>
            </a:r>
            <a:br>
              <a:rPr lang="en-US" b="0" spc="-30" dirty="0"/>
            </a:br>
            <a:r>
              <a:rPr lang="en-US" spc="-30" dirty="0"/>
              <a:t>Example</a:t>
            </a:r>
          </a:p>
        </p:txBody>
      </p:sp>
      <p:pic>
        <p:nvPicPr>
          <p:cNvPr id="65" name="Picture 64" descr="Logo&#10;&#10;Description automatically generated">
            <a:extLst>
              <a:ext uri="{FF2B5EF4-FFF2-40B4-BE49-F238E27FC236}">
                <a16:creationId xmlns:a16="http://schemas.microsoft.com/office/drawing/2014/main" id="{9985B397-9275-9873-2D69-FF42679CD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58" y="5285761"/>
            <a:ext cx="1031847" cy="842337"/>
          </a:xfrm>
          <a:prstGeom prst="rect">
            <a:avLst/>
          </a:prstGeom>
        </p:spPr>
      </p:pic>
      <p:pic>
        <p:nvPicPr>
          <p:cNvPr id="1026" name="Picture 2">
            <a:extLst>
              <a:ext uri="{FF2B5EF4-FFF2-40B4-BE49-F238E27FC236}">
                <a16:creationId xmlns:a16="http://schemas.microsoft.com/office/drawing/2014/main" id="{A30BACC1-FE49-4FF0-5B0D-D7BD97E66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981" y="943120"/>
            <a:ext cx="7308025" cy="49717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24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a:xfrm>
            <a:off x="448458" y="324000"/>
            <a:ext cx="2732892" cy="990162"/>
          </a:xfrm>
        </p:spPr>
        <p:txBody>
          <a:bodyPr/>
          <a:lstStyle/>
          <a:p>
            <a:r>
              <a:rPr lang="en-US" b="0" spc="-30" dirty="0"/>
              <a:t>Architecture</a:t>
            </a:r>
            <a:br>
              <a:rPr lang="en-US" b="0" spc="-30" dirty="0"/>
            </a:br>
            <a:r>
              <a:rPr lang="en-US" spc="-30" dirty="0"/>
              <a:t>Systems</a:t>
            </a:r>
          </a:p>
        </p:txBody>
      </p:sp>
      <p:pic>
        <p:nvPicPr>
          <p:cNvPr id="65" name="Picture 64" descr="Logo&#10;&#10;Description automatically generated">
            <a:extLst>
              <a:ext uri="{FF2B5EF4-FFF2-40B4-BE49-F238E27FC236}">
                <a16:creationId xmlns:a16="http://schemas.microsoft.com/office/drawing/2014/main" id="{9985B397-9275-9873-2D69-FF42679CDA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58" y="5285761"/>
            <a:ext cx="1031847" cy="842337"/>
          </a:xfrm>
          <a:prstGeom prst="rect">
            <a:avLst/>
          </a:prstGeom>
        </p:spPr>
      </p:pic>
      <p:pic>
        <p:nvPicPr>
          <p:cNvPr id="5" name="Graphic 4">
            <a:extLst>
              <a:ext uri="{FF2B5EF4-FFF2-40B4-BE49-F238E27FC236}">
                <a16:creationId xmlns:a16="http://schemas.microsoft.com/office/drawing/2014/main" id="{6779FF98-DF7F-5D44-FE0F-6759C83EE64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90708" y="1093427"/>
            <a:ext cx="832810" cy="869019"/>
          </a:xfrm>
          <a:prstGeom prst="rect">
            <a:avLst/>
          </a:prstGeom>
        </p:spPr>
      </p:pic>
      <p:pic>
        <p:nvPicPr>
          <p:cNvPr id="6" name="Graphic 5">
            <a:extLst>
              <a:ext uri="{FF2B5EF4-FFF2-40B4-BE49-F238E27FC236}">
                <a16:creationId xmlns:a16="http://schemas.microsoft.com/office/drawing/2014/main" id="{1B86580F-45AF-05AF-A899-15D7D9CDCD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52393" y="4915160"/>
            <a:ext cx="926952" cy="869018"/>
          </a:xfrm>
          <a:prstGeom prst="rect">
            <a:avLst/>
          </a:prstGeom>
        </p:spPr>
      </p:pic>
      <p:pic>
        <p:nvPicPr>
          <p:cNvPr id="7" name="Graphic 6">
            <a:extLst>
              <a:ext uri="{FF2B5EF4-FFF2-40B4-BE49-F238E27FC236}">
                <a16:creationId xmlns:a16="http://schemas.microsoft.com/office/drawing/2014/main" id="{121FAC3E-7FE3-5A7E-0A62-82FDF505BC1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52393" y="2834001"/>
            <a:ext cx="909440" cy="948981"/>
          </a:xfrm>
          <a:prstGeom prst="rect">
            <a:avLst/>
          </a:prstGeom>
        </p:spPr>
      </p:pic>
      <p:sp>
        <p:nvSpPr>
          <p:cNvPr id="2" name="Rounded Rectangle 1">
            <a:extLst>
              <a:ext uri="{FF2B5EF4-FFF2-40B4-BE49-F238E27FC236}">
                <a16:creationId xmlns:a16="http://schemas.microsoft.com/office/drawing/2014/main" id="{73EE62E7-CE4E-9059-ACB4-37E58A125A69}"/>
              </a:ext>
            </a:extLst>
          </p:cNvPr>
          <p:cNvSpPr/>
          <p:nvPr/>
        </p:nvSpPr>
        <p:spPr>
          <a:xfrm>
            <a:off x="4096080" y="457200"/>
            <a:ext cx="7647462" cy="16654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4377512-CF76-3BF3-C6BE-0941320235AD}"/>
              </a:ext>
            </a:extLst>
          </p:cNvPr>
          <p:cNvSpPr txBox="1"/>
          <p:nvPr/>
        </p:nvSpPr>
        <p:spPr>
          <a:xfrm>
            <a:off x="5845071" y="1039116"/>
            <a:ext cx="5898471" cy="646331"/>
          </a:xfrm>
          <a:prstGeom prst="rect">
            <a:avLst/>
          </a:prstGeom>
          <a:noFill/>
        </p:spPr>
        <p:txBody>
          <a:bodyPr wrap="square">
            <a:spAutoFit/>
          </a:bodyPr>
          <a:lstStyle/>
          <a:p>
            <a:pPr>
              <a:spcBef>
                <a:spcPts val="0"/>
              </a:spcBef>
              <a:spcAft>
                <a:spcPts val="1500"/>
              </a:spcAft>
            </a:pPr>
            <a:r>
              <a:rPr lang="en-US" sz="1800" dirty="0">
                <a:solidFill>
                  <a:schemeClr val="tx1">
                    <a:lumMod val="85000"/>
                    <a:lumOff val="15000"/>
                  </a:schemeClr>
                </a:solidFill>
                <a:latin typeface="Segoe UI Semibold" panose="020B0702040204020203" pitchFamily="34" charset="0"/>
                <a:cs typeface="Segoe UI Semibold" panose="020B0702040204020203" pitchFamily="34" charset="0"/>
              </a:rPr>
              <a:t>This application must be able to run in any modern web browser such as Edge, Chrome, Safari and Firefox.</a:t>
            </a:r>
          </a:p>
        </p:txBody>
      </p:sp>
      <p:sp>
        <p:nvSpPr>
          <p:cNvPr id="16" name="Content Placeholder 1">
            <a:extLst>
              <a:ext uri="{FF2B5EF4-FFF2-40B4-BE49-F238E27FC236}">
                <a16:creationId xmlns:a16="http://schemas.microsoft.com/office/drawing/2014/main" id="{E164AA0F-D47A-C5B9-792D-FFA9D06C018E}"/>
              </a:ext>
            </a:extLst>
          </p:cNvPr>
          <p:cNvSpPr txBox="1">
            <a:spLocks/>
          </p:cNvSpPr>
          <p:nvPr/>
        </p:nvSpPr>
        <p:spPr>
          <a:xfrm>
            <a:off x="4237222" y="595052"/>
            <a:ext cx="1542073" cy="448057"/>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spc="-30" dirty="0">
                <a:solidFill>
                  <a:srgbClr val="008ACC"/>
                </a:solidFill>
                <a:latin typeface="Segoe UI Semibold" panose="020B0702040204020203" pitchFamily="34" charset="0"/>
                <a:cs typeface="Segoe UI Semibold" panose="020B0702040204020203" pitchFamily="34" charset="0"/>
              </a:rPr>
              <a:t>Web Browser</a:t>
            </a:r>
            <a:endParaRPr lang="en-US" sz="1600" spc="-30" dirty="0">
              <a:solidFill>
                <a:schemeClr val="tx1"/>
              </a:solidFill>
            </a:endParaRPr>
          </a:p>
        </p:txBody>
      </p:sp>
      <p:sp>
        <p:nvSpPr>
          <p:cNvPr id="17" name="Rounded Rectangle 16">
            <a:extLst>
              <a:ext uri="{FF2B5EF4-FFF2-40B4-BE49-F238E27FC236}">
                <a16:creationId xmlns:a16="http://schemas.microsoft.com/office/drawing/2014/main" id="{C70F5698-9D4B-91E1-3AA6-A3B2F297BE6E}"/>
              </a:ext>
            </a:extLst>
          </p:cNvPr>
          <p:cNvSpPr/>
          <p:nvPr/>
        </p:nvSpPr>
        <p:spPr>
          <a:xfrm>
            <a:off x="4096080" y="2312770"/>
            <a:ext cx="7647462" cy="16654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2C8B181D-950A-10E4-B4D8-12F1A2DF97DE}"/>
              </a:ext>
            </a:extLst>
          </p:cNvPr>
          <p:cNvSpPr/>
          <p:nvPr/>
        </p:nvSpPr>
        <p:spPr>
          <a:xfrm>
            <a:off x="4096080" y="4261300"/>
            <a:ext cx="7647462" cy="166542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1">
            <a:extLst>
              <a:ext uri="{FF2B5EF4-FFF2-40B4-BE49-F238E27FC236}">
                <a16:creationId xmlns:a16="http://schemas.microsoft.com/office/drawing/2014/main" id="{E77C1010-6F69-CEE0-2856-5CE06F5DF9CE}"/>
              </a:ext>
            </a:extLst>
          </p:cNvPr>
          <p:cNvSpPr txBox="1">
            <a:spLocks/>
          </p:cNvSpPr>
          <p:nvPr/>
        </p:nvSpPr>
        <p:spPr>
          <a:xfrm>
            <a:off x="4237221" y="4408022"/>
            <a:ext cx="1542073" cy="448057"/>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spc="-30" dirty="0">
                <a:solidFill>
                  <a:srgbClr val="008ACC"/>
                </a:solidFill>
                <a:latin typeface="Segoe UI Semibold" panose="020B0702040204020203" pitchFamily="34" charset="0"/>
                <a:cs typeface="Segoe UI Semibold" panose="020B0702040204020203" pitchFamily="34" charset="0"/>
              </a:rPr>
              <a:t>API</a:t>
            </a:r>
            <a:endParaRPr lang="en-US" sz="1600" spc="-30" dirty="0">
              <a:solidFill>
                <a:schemeClr val="tx1"/>
              </a:solidFill>
            </a:endParaRPr>
          </a:p>
        </p:txBody>
      </p:sp>
      <p:sp>
        <p:nvSpPr>
          <p:cNvPr id="21" name="TextBox 20">
            <a:extLst>
              <a:ext uri="{FF2B5EF4-FFF2-40B4-BE49-F238E27FC236}">
                <a16:creationId xmlns:a16="http://schemas.microsoft.com/office/drawing/2014/main" id="{97422834-BEEE-7E37-17B4-34187FEABDE8}"/>
              </a:ext>
            </a:extLst>
          </p:cNvPr>
          <p:cNvSpPr txBox="1"/>
          <p:nvPr/>
        </p:nvSpPr>
        <p:spPr>
          <a:xfrm>
            <a:off x="5861756" y="4673241"/>
            <a:ext cx="5653969" cy="923330"/>
          </a:xfrm>
          <a:prstGeom prst="rect">
            <a:avLst/>
          </a:prstGeom>
          <a:noFill/>
        </p:spPr>
        <p:txBody>
          <a:bodyPr wrap="square">
            <a:spAutoFit/>
          </a:bodyPr>
          <a:lstStyle/>
          <a:p>
            <a:r>
              <a:rPr lang="en-US" sz="1800" dirty="0">
                <a:solidFill>
                  <a:schemeClr val="tx1">
                    <a:lumMod val="85000"/>
                    <a:lumOff val="15000"/>
                  </a:schemeClr>
                </a:solidFill>
                <a:latin typeface="Segoe UI Semibold" panose="020B0702040204020203" pitchFamily="34" charset="0"/>
                <a:cs typeface="Segoe UI Semibold" panose="020B0702040204020203" pitchFamily="34" charset="0"/>
              </a:rPr>
              <a:t>A data set available on </a:t>
            </a:r>
            <a:r>
              <a:rPr lang="en-US" sz="1800" dirty="0">
                <a:solidFill>
                  <a:schemeClr val="tx1">
                    <a:lumMod val="85000"/>
                    <a:lumOff val="15000"/>
                  </a:schemeClr>
                </a:solidFill>
                <a:latin typeface="Segoe UI Semibold" panose="020B0702040204020203" pitchFamily="34" charset="0"/>
                <a:cs typeface="Segoe UI Semibold" panose="020B0702040204020203" pitchFamily="34" charset="0"/>
                <a:hlinkClick r:id="rId10"/>
              </a:rPr>
              <a:t>https://teg-coding-challenge.s3.ap-southeast-2.amazonaws.com/events/event-data.json</a:t>
            </a:r>
            <a:r>
              <a:rPr lang="en-US" sz="1800" dirty="0">
                <a:solidFill>
                  <a:schemeClr val="tx1">
                    <a:lumMod val="85000"/>
                    <a:lumOff val="15000"/>
                  </a:schemeClr>
                </a:solidFill>
                <a:latin typeface="Segoe UI Semibold" panose="020B0702040204020203" pitchFamily="34" charset="0"/>
                <a:cs typeface="Segoe UI Semibold" panose="020B0702040204020203" pitchFamily="34" charset="0"/>
              </a:rPr>
              <a:t>	.</a:t>
            </a:r>
            <a:endParaRPr lang="en-US" dirty="0"/>
          </a:p>
        </p:txBody>
      </p:sp>
      <p:sp>
        <p:nvSpPr>
          <p:cNvPr id="22" name="Content Placeholder 1">
            <a:extLst>
              <a:ext uri="{FF2B5EF4-FFF2-40B4-BE49-F238E27FC236}">
                <a16:creationId xmlns:a16="http://schemas.microsoft.com/office/drawing/2014/main" id="{04BE78F8-F8AA-E23F-AAC5-5D81ADAAC198}"/>
              </a:ext>
            </a:extLst>
          </p:cNvPr>
          <p:cNvSpPr txBox="1">
            <a:spLocks/>
          </p:cNvSpPr>
          <p:nvPr/>
        </p:nvSpPr>
        <p:spPr>
          <a:xfrm>
            <a:off x="4144832" y="2414763"/>
            <a:ext cx="1542073" cy="448057"/>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600" spc="-30" dirty="0">
                <a:solidFill>
                  <a:srgbClr val="008ACC"/>
                </a:solidFill>
                <a:latin typeface="Segoe UI Semibold" panose="020B0702040204020203" pitchFamily="34" charset="0"/>
                <a:cs typeface="Segoe UI Semibold" panose="020B0702040204020203" pitchFamily="34" charset="0"/>
              </a:rPr>
              <a:t>Web App</a:t>
            </a:r>
            <a:endParaRPr lang="en-US" sz="1600" spc="-30" dirty="0">
              <a:solidFill>
                <a:schemeClr val="tx1"/>
              </a:solidFill>
            </a:endParaRPr>
          </a:p>
        </p:txBody>
      </p:sp>
      <p:sp>
        <p:nvSpPr>
          <p:cNvPr id="24" name="TextBox 23">
            <a:extLst>
              <a:ext uri="{FF2B5EF4-FFF2-40B4-BE49-F238E27FC236}">
                <a16:creationId xmlns:a16="http://schemas.microsoft.com/office/drawing/2014/main" id="{BA86513C-BF0D-D9E4-D315-D35A207C65BE}"/>
              </a:ext>
            </a:extLst>
          </p:cNvPr>
          <p:cNvSpPr txBox="1"/>
          <p:nvPr/>
        </p:nvSpPr>
        <p:spPr>
          <a:xfrm>
            <a:off x="5861756" y="2910514"/>
            <a:ext cx="5771800" cy="646331"/>
          </a:xfrm>
          <a:prstGeom prst="rect">
            <a:avLst/>
          </a:prstGeom>
          <a:noFill/>
        </p:spPr>
        <p:txBody>
          <a:bodyPr wrap="square" lIns="91440" tIns="45720" rIns="91440" bIns="45720" anchor="t">
            <a:spAutoFit/>
          </a:bodyPr>
          <a:lstStyle/>
          <a:p>
            <a:pPr>
              <a:spcBef>
                <a:spcPts val="0"/>
              </a:spcBef>
              <a:spcAft>
                <a:spcPts val="1500"/>
              </a:spcAft>
            </a:pPr>
            <a:r>
              <a:rPr lang="en-US" sz="1800" dirty="0">
                <a:solidFill>
                  <a:schemeClr val="tx1">
                    <a:lumMod val="85000"/>
                    <a:lumOff val="15000"/>
                  </a:schemeClr>
                </a:solidFill>
                <a:latin typeface="Segoe UI Semibold"/>
                <a:cs typeface="Segoe UI Semibold"/>
              </a:rPr>
              <a:t>A web application </a:t>
            </a:r>
            <a:r>
              <a:rPr lang="en-US" dirty="0">
                <a:solidFill>
                  <a:schemeClr val="tx1">
                    <a:lumMod val="85000"/>
                    <a:lumOff val="15000"/>
                  </a:schemeClr>
                </a:solidFill>
                <a:latin typeface="Segoe UI Semibold"/>
                <a:cs typeface="Segoe UI Semibold"/>
              </a:rPr>
              <a:t>must be hosted on cloud and provide the relevant information</a:t>
            </a:r>
            <a:endParaRPr lang="en-US" sz="1800" dirty="0">
              <a:solidFill>
                <a:schemeClr val="tx1">
                  <a:lumMod val="85000"/>
                  <a:lumOff val="15000"/>
                </a:schemeClr>
              </a:solidFill>
              <a:latin typeface="Segoe UI Semibold"/>
              <a:cs typeface="Segoe UI Semibold"/>
            </a:endParaRPr>
          </a:p>
        </p:txBody>
      </p:sp>
    </p:spTree>
    <p:extLst>
      <p:ext uri="{BB962C8B-B14F-4D97-AF65-F5344CB8AC3E}">
        <p14:creationId xmlns:p14="http://schemas.microsoft.com/office/powerpoint/2010/main" val="400404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06A8B1-CBE6-81BD-1006-FACA2CA49A45}"/>
              </a:ext>
            </a:extLst>
          </p:cNvPr>
          <p:cNvPicPr>
            <a:picLocks noChangeAspect="1"/>
          </p:cNvPicPr>
          <p:nvPr/>
        </p:nvPicPr>
        <p:blipFill>
          <a:blip r:embed="rId3"/>
          <a:stretch>
            <a:fillRect/>
          </a:stretch>
        </p:blipFill>
        <p:spPr>
          <a:xfrm>
            <a:off x="1299358" y="2414577"/>
            <a:ext cx="9664700" cy="2082800"/>
          </a:xfrm>
          <a:prstGeom prst="rect">
            <a:avLst/>
          </a:prstGeom>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p:txBody>
          <a:bodyPr/>
          <a:lstStyle/>
          <a:p>
            <a:pPr marL="0" indent="0">
              <a:buNone/>
            </a:pPr>
            <a:r>
              <a:rPr lang="en-US" dirty="0"/>
              <a:t>System Diagram</a:t>
            </a:r>
          </a:p>
        </p:txBody>
      </p:sp>
      <p:sp>
        <p:nvSpPr>
          <p:cNvPr id="9" name="Content Placeholder 1">
            <a:extLst>
              <a:ext uri="{FF2B5EF4-FFF2-40B4-BE49-F238E27FC236}">
                <a16:creationId xmlns:a16="http://schemas.microsoft.com/office/drawing/2014/main" id="{76E55D76-4363-4046-969D-2E26F8AFEFE3}"/>
              </a:ext>
            </a:extLst>
          </p:cNvPr>
          <p:cNvSpPr txBox="1">
            <a:spLocks/>
          </p:cNvSpPr>
          <p:nvPr/>
        </p:nvSpPr>
        <p:spPr>
          <a:xfrm>
            <a:off x="2516978" y="1077541"/>
            <a:ext cx="6673514" cy="473241"/>
          </a:xfrm>
          <a:prstGeom prst="rect">
            <a:avLst/>
          </a:prstGeom>
        </p:spPr>
        <p:txBody>
          <a:bodyPr vert="horz" lIns="0" tIns="45720" rIns="91440" bIns="45720" rtlCol="0" anchor="t">
            <a:noAutofit/>
          </a:bodyPr>
          <a:lstStyle>
            <a:lvl1pPr marL="266700" indent="-266700" algn="l" rtl="0" eaLnBrk="1" fontAlgn="base" hangingPunct="1">
              <a:lnSpc>
                <a:spcPct val="100000"/>
              </a:lnSpc>
              <a:spcBef>
                <a:spcPts val="1000"/>
              </a:spcBef>
              <a:spcAft>
                <a:spcPts val="0"/>
              </a:spcAft>
              <a:buFont typeface="Arial" panose="020B0604020202020204" pitchFamily="34" charset="0"/>
              <a:buChar char="•"/>
              <a:defRPr sz="2200" kern="1200">
                <a:solidFill>
                  <a:schemeClr val="tx1"/>
                </a:solidFill>
                <a:latin typeface="Segoe UI" panose="020B0502040204020203" pitchFamily="34" charset="0"/>
                <a:ea typeface="+mn-ea"/>
                <a:cs typeface="Segoe UI" panose="020B0502040204020203" pitchFamily="34" charset="0"/>
              </a:defRPr>
            </a:lvl1pPr>
            <a:lvl2pPr marL="542925" indent="-276225" algn="l" rtl="0" eaLnBrk="1" fontAlgn="base" hangingPunct="1">
              <a:lnSpc>
                <a:spcPct val="100000"/>
              </a:lnSpc>
              <a:spcBef>
                <a:spcPts val="0"/>
              </a:spcBef>
              <a:spcAft>
                <a:spcPts val="0"/>
              </a:spcAft>
              <a:buFont typeface="Arial" panose="020B0604020202020204" pitchFamily="34" charset="0"/>
              <a:buChar char="•"/>
              <a:defRPr sz="2200" kern="1200">
                <a:solidFill>
                  <a:schemeClr val="tx1"/>
                </a:solidFill>
                <a:latin typeface="Segoe UI Semilight" panose="020B0402040204020203" pitchFamily="34" charset="0"/>
                <a:ea typeface="+mn-ea"/>
                <a:cs typeface="Segoe UI Semilight" panose="020B0402040204020203" pitchFamily="34" charset="0"/>
              </a:defRPr>
            </a:lvl2pPr>
            <a:lvl3pPr marL="809625" marR="0" indent="-257175" algn="l" defTabSz="895350" rtl="0" eaLnBrk="1" fontAlgn="auto" latinLnBrk="0" hangingPunct="1">
              <a:lnSpc>
                <a:spcPct val="100000"/>
              </a:lnSpc>
              <a:spcBef>
                <a:spcPts val="0"/>
              </a:spcBef>
              <a:spcAft>
                <a:spcPts val="0"/>
              </a:spcAft>
              <a:buClrTx/>
              <a:buSzTx/>
              <a:buFont typeface="Arial" panose="020B0604020202020204" pitchFamily="34" charset="0"/>
              <a:buChar char="•"/>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400" spc="-50" dirty="0">
              <a:latin typeface="Segoe UI Semibold" panose="020B0702040204020203" pitchFamily="34" charset="0"/>
              <a:cs typeface="Segoe UI Semibold" panose="020B0702040204020203" pitchFamily="34" charset="0"/>
            </a:endParaRPr>
          </a:p>
        </p:txBody>
      </p:sp>
      <p:sp>
        <p:nvSpPr>
          <p:cNvPr id="17" name="TextBox 16">
            <a:extLst>
              <a:ext uri="{FF2B5EF4-FFF2-40B4-BE49-F238E27FC236}">
                <a16:creationId xmlns:a16="http://schemas.microsoft.com/office/drawing/2014/main" id="{74C1C851-CC62-E378-DADE-773041746AD2}"/>
              </a:ext>
            </a:extLst>
          </p:cNvPr>
          <p:cNvSpPr txBox="1"/>
          <p:nvPr/>
        </p:nvSpPr>
        <p:spPr>
          <a:xfrm>
            <a:off x="1299358" y="1679780"/>
            <a:ext cx="8258980" cy="369332"/>
          </a:xfrm>
          <a:prstGeom prst="rect">
            <a:avLst/>
          </a:prstGeom>
          <a:noFill/>
        </p:spPr>
        <p:txBody>
          <a:bodyPr wrap="square">
            <a:spAutoFit/>
          </a:bodyPr>
          <a:lstStyle/>
          <a:p>
            <a:pPr>
              <a:spcBef>
                <a:spcPts val="0"/>
              </a:spcBef>
              <a:spcAft>
                <a:spcPts val="1500"/>
              </a:spcAft>
            </a:pPr>
            <a:r>
              <a:rPr lang="en-US" sz="1800" dirty="0">
                <a:solidFill>
                  <a:schemeClr val="tx1">
                    <a:lumMod val="85000"/>
                    <a:lumOff val="15000"/>
                  </a:schemeClr>
                </a:solidFill>
                <a:latin typeface="Segoe UI Semibold" panose="020B0702040204020203" pitchFamily="34" charset="0"/>
                <a:cs typeface="Segoe UI Semibold" panose="020B0702040204020203" pitchFamily="34" charset="0"/>
              </a:rPr>
              <a:t>The following diagram depicts the dependencies between the systems.</a:t>
            </a:r>
          </a:p>
        </p:txBody>
      </p:sp>
    </p:spTree>
    <p:extLst>
      <p:ext uri="{BB962C8B-B14F-4D97-AF65-F5344CB8AC3E}">
        <p14:creationId xmlns:p14="http://schemas.microsoft.com/office/powerpoint/2010/main" val="1574110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a:xfrm>
            <a:off x="448458" y="324000"/>
            <a:ext cx="2732892" cy="990162"/>
          </a:xfrm>
        </p:spPr>
        <p:txBody>
          <a:bodyPr/>
          <a:lstStyle/>
          <a:p>
            <a:r>
              <a:rPr lang="en-US" b="0" spc="-30" dirty="0"/>
              <a:t>API Specs</a:t>
            </a:r>
            <a:br>
              <a:rPr lang="en-US" b="0" spc="-30" dirty="0"/>
            </a:br>
            <a:r>
              <a:rPr lang="en-US" spc="-30" dirty="0"/>
              <a:t>Schema</a:t>
            </a:r>
          </a:p>
        </p:txBody>
      </p:sp>
      <p:pic>
        <p:nvPicPr>
          <p:cNvPr id="64" name="Picture 63" descr="Logo&#10;&#10;Description automatically generated">
            <a:extLst>
              <a:ext uri="{FF2B5EF4-FFF2-40B4-BE49-F238E27FC236}">
                <a16:creationId xmlns:a16="http://schemas.microsoft.com/office/drawing/2014/main" id="{D08A6BE2-57E6-0081-7D0E-13C70A1B1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58" y="5285761"/>
            <a:ext cx="1031847" cy="842337"/>
          </a:xfrm>
          <a:prstGeom prst="rect">
            <a:avLst/>
          </a:prstGeom>
        </p:spPr>
      </p:pic>
      <p:sp>
        <p:nvSpPr>
          <p:cNvPr id="65" name="Content Placeholder 1">
            <a:extLst>
              <a:ext uri="{FF2B5EF4-FFF2-40B4-BE49-F238E27FC236}">
                <a16:creationId xmlns:a16="http://schemas.microsoft.com/office/drawing/2014/main" id="{BCF4BACD-2C70-E5B1-4D0A-CF1E6C2A0B51}"/>
              </a:ext>
            </a:extLst>
          </p:cNvPr>
          <p:cNvSpPr txBox="1">
            <a:spLocks/>
          </p:cNvSpPr>
          <p:nvPr/>
        </p:nvSpPr>
        <p:spPr>
          <a:xfrm>
            <a:off x="4412189" y="486270"/>
            <a:ext cx="7546449" cy="3439553"/>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The API is a basic JSON file hosted in a public AWS S3 bucket.</a:t>
            </a:r>
          </a:p>
          <a:p>
            <a:pPr>
              <a:spcBef>
                <a:spcPts val="0"/>
              </a:spcBef>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All data is purely fictional; any resemblance to real places, events or artists is purely coincidental.</a:t>
            </a:r>
          </a:p>
          <a:p>
            <a:pPr marL="285750" indent="-285750">
              <a:spcBef>
                <a:spcPts val="0"/>
              </a:spcBef>
              <a:spcAft>
                <a:spcPts val="1500"/>
              </a:spcAft>
              <a:buFontTx/>
              <a:buChar char="-"/>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The API endpoint is: </a:t>
            </a:r>
          </a:p>
          <a:p>
            <a:pPr lvl="1">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hlinkClick r:id="rId4"/>
              </a:rPr>
              <a:t>https://teg-coding-challenge.s3.ap-southeast-2.amazonaws.com/events/event-data.json</a:t>
            </a: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FontTx/>
              <a:buChar char="-"/>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A schema description of the JSON response can be found here: </a:t>
            </a:r>
          </a:p>
          <a:p>
            <a:pPr lvl="1">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hlinkClick r:id="rId5"/>
              </a:rPr>
              <a:t>https://teg-coding-challenge.s3.ap-southeast-2.amazonaws.com/events/event-data.schema.json</a:t>
            </a: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 </a:t>
            </a:r>
          </a:p>
        </p:txBody>
      </p:sp>
      <p:sp>
        <p:nvSpPr>
          <p:cNvPr id="2" name="Rounded Rectangle 1">
            <a:extLst>
              <a:ext uri="{FF2B5EF4-FFF2-40B4-BE49-F238E27FC236}">
                <a16:creationId xmlns:a16="http://schemas.microsoft.com/office/drawing/2014/main" id="{044DCBB6-085B-1904-E943-8056A9C4757A}"/>
              </a:ext>
            </a:extLst>
          </p:cNvPr>
          <p:cNvSpPr/>
          <p:nvPr/>
        </p:nvSpPr>
        <p:spPr>
          <a:xfrm>
            <a:off x="4240739" y="4257675"/>
            <a:ext cx="7317849" cy="1700212"/>
          </a:xfrm>
          <a:prstGeom prst="roundRect">
            <a:avLst/>
          </a:prstGeom>
          <a:solidFill>
            <a:srgbClr val="FFC000">
              <a:alpha val="5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Caution!</a:t>
            </a:r>
          </a:p>
          <a:p>
            <a:endParaRPr lang="en-US" b="1" dirty="0">
              <a:solidFill>
                <a:schemeClr val="tx1"/>
              </a:solidFill>
            </a:endParaRPr>
          </a:p>
          <a:p>
            <a:r>
              <a:rPr lang="en-US" dirty="0">
                <a:solidFill>
                  <a:schemeClr val="tx1"/>
                </a:solidFill>
              </a:rPr>
              <a:t>While the developers of the API have taken great care to ensure conformity to the schema, it is always good practice to employ defensive coding to cater for any oddballs ;)</a:t>
            </a:r>
          </a:p>
        </p:txBody>
      </p:sp>
    </p:spTree>
    <p:extLst>
      <p:ext uri="{BB962C8B-B14F-4D97-AF65-F5344CB8AC3E}">
        <p14:creationId xmlns:p14="http://schemas.microsoft.com/office/powerpoint/2010/main" val="214290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E64299-8677-C74B-8736-349BD6C99565}"/>
              </a:ext>
            </a:extLst>
          </p:cNvPr>
          <p:cNvSpPr>
            <a:spLocks noGrp="1"/>
          </p:cNvSpPr>
          <p:nvPr>
            <p:ph type="title"/>
          </p:nvPr>
        </p:nvSpPr>
        <p:spPr>
          <a:xfrm>
            <a:off x="448458" y="324000"/>
            <a:ext cx="2732892" cy="1290488"/>
          </a:xfrm>
        </p:spPr>
        <p:txBody>
          <a:bodyPr/>
          <a:lstStyle/>
          <a:p>
            <a:r>
              <a:rPr lang="en-US" b="0" spc="-30" dirty="0"/>
              <a:t>Acceptance Criteria</a:t>
            </a:r>
            <a:br>
              <a:rPr lang="en-US" b="0" spc="-30" dirty="0"/>
            </a:br>
            <a:r>
              <a:rPr lang="en-US" spc="-30" dirty="0"/>
              <a:t>Technical</a:t>
            </a:r>
          </a:p>
        </p:txBody>
      </p:sp>
      <p:pic>
        <p:nvPicPr>
          <p:cNvPr id="64" name="Picture 63" descr="Logo&#10;&#10;Description automatically generated">
            <a:extLst>
              <a:ext uri="{FF2B5EF4-FFF2-40B4-BE49-F238E27FC236}">
                <a16:creationId xmlns:a16="http://schemas.microsoft.com/office/drawing/2014/main" id="{D08A6BE2-57E6-0081-7D0E-13C70A1B1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458" y="5285761"/>
            <a:ext cx="1031847" cy="842337"/>
          </a:xfrm>
          <a:prstGeom prst="rect">
            <a:avLst/>
          </a:prstGeom>
        </p:spPr>
      </p:pic>
      <p:sp>
        <p:nvSpPr>
          <p:cNvPr id="65" name="Content Placeholder 1">
            <a:extLst>
              <a:ext uri="{FF2B5EF4-FFF2-40B4-BE49-F238E27FC236}">
                <a16:creationId xmlns:a16="http://schemas.microsoft.com/office/drawing/2014/main" id="{BCF4BACD-2C70-E5B1-4D0A-CF1E6C2A0B51}"/>
              </a:ext>
            </a:extLst>
          </p:cNvPr>
          <p:cNvSpPr txBox="1">
            <a:spLocks/>
          </p:cNvSpPr>
          <p:nvPr/>
        </p:nvSpPr>
        <p:spPr>
          <a:xfrm>
            <a:off x="4412189" y="600858"/>
            <a:ext cx="6367444" cy="3922373"/>
          </a:xfrm>
          <a:prstGeom prst="rect">
            <a:avLst/>
          </a:prstGeom>
        </p:spPr>
        <p:txBody>
          <a:bodyPr vert="horz" lIns="0" tIns="45720" rIns="91440" bIns="45720" rtlCol="0" anchor="t">
            <a:noAutofit/>
          </a:bodyPr>
          <a:lstStyle>
            <a:lvl1pPr marL="0" indent="0" algn="l" rtl="0" eaLnBrk="1" fontAlgn="base" hangingPunct="1">
              <a:lnSpc>
                <a:spcPct val="100000"/>
              </a:lnSpc>
              <a:spcBef>
                <a:spcPts val="1000"/>
              </a:spcBef>
              <a:spcAft>
                <a:spcPts val="0"/>
              </a:spcAft>
              <a:buFontTx/>
              <a:buNone/>
              <a:defRPr sz="2200" kern="1200">
                <a:solidFill>
                  <a:schemeClr val="bg1"/>
                </a:solidFill>
                <a:latin typeface="Segoe UI" panose="020B0502040204020203" pitchFamily="34" charset="0"/>
                <a:ea typeface="+mn-ea"/>
                <a:cs typeface="Segoe UI" panose="020B0502040204020203" pitchFamily="34" charset="0"/>
              </a:defRPr>
            </a:lvl1pPr>
            <a:lvl2pPr marL="266700" indent="0" algn="l" rtl="0" eaLnBrk="1" fontAlgn="base" hangingPunct="1">
              <a:lnSpc>
                <a:spcPct val="100000"/>
              </a:lnSpc>
              <a:spcBef>
                <a:spcPts val="0"/>
              </a:spcBef>
              <a:spcAft>
                <a:spcPts val="0"/>
              </a:spcAft>
              <a:buFontTx/>
              <a:buNone/>
              <a:defRPr sz="2200" kern="1200">
                <a:solidFill>
                  <a:schemeClr val="tx1"/>
                </a:solidFill>
                <a:latin typeface="Segoe UI Semilight" panose="020B0402040204020203" pitchFamily="34" charset="0"/>
                <a:ea typeface="+mn-ea"/>
                <a:cs typeface="Segoe UI Semilight" panose="020B0402040204020203" pitchFamily="34" charset="0"/>
              </a:defRPr>
            </a:lvl2pPr>
            <a:lvl3pPr marL="552450" marR="0" indent="0" algn="l" defTabSz="895350" rtl="0" eaLnBrk="1" fontAlgn="auto" latinLnBrk="0" hangingPunct="1">
              <a:lnSpc>
                <a:spcPct val="100000"/>
              </a:lnSpc>
              <a:spcBef>
                <a:spcPts val="0"/>
              </a:spcBef>
              <a:spcAft>
                <a:spcPts val="0"/>
              </a:spcAft>
              <a:buClrTx/>
              <a:buSzTx/>
              <a:buFontTx/>
              <a:buNone/>
              <a:tabLst/>
              <a:defRPr sz="2200" kern="1200">
                <a:solidFill>
                  <a:schemeClr val="tx1"/>
                </a:solidFill>
                <a:latin typeface="Segoe UI Semilight" panose="020B0402040204020203" pitchFamily="34" charset="0"/>
                <a:ea typeface="+mn-ea"/>
                <a:cs typeface="Segoe UI Semilight" panose="020B0402040204020203"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500"/>
              </a:spcAft>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Please ensure adherence to the following technical acceptance criteria:</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Use any UI framework of your choice</a:t>
            </a: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Hosted on cloud</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Handled the outage in the source data (for example event </a:t>
            </a:r>
            <a:r>
              <a:rPr lang="en-US" sz="1600" dirty="0" err="1">
                <a:solidFill>
                  <a:schemeClr val="tx1">
                    <a:lumMod val="85000"/>
                    <a:lumOff val="15000"/>
                  </a:schemeClr>
                </a:solidFill>
                <a:latin typeface="Segoe UI Semibold"/>
                <a:cs typeface="Segoe UI Semibold"/>
              </a:rPr>
              <a:t>json</a:t>
            </a:r>
            <a:r>
              <a:rPr lang="en-US" sz="1600" dirty="0">
                <a:solidFill>
                  <a:schemeClr val="tx1">
                    <a:lumMod val="85000"/>
                    <a:lumOff val="15000"/>
                  </a:schemeClr>
                </a:solidFill>
                <a:latin typeface="Segoe UI Semibold"/>
                <a:cs typeface="Segoe UI Semibold"/>
              </a:rPr>
              <a:t>)</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Is fully responsive and renders presentably on desktops, tablets and mobiles</a:t>
            </a:r>
          </a:p>
          <a:p>
            <a:pPr marL="285750" indent="-285750">
              <a:spcBef>
                <a:spcPts val="0"/>
              </a:spcBef>
              <a:spcAft>
                <a:spcPts val="1500"/>
              </a:spcAft>
              <a:buFontTx/>
              <a:buChar char="-"/>
            </a:pP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Code is checked into a Git based repository (GitLab, GitHub, </a:t>
            </a:r>
            <a:r>
              <a:rPr lang="en-US" sz="1600" dirty="0" err="1">
                <a:solidFill>
                  <a:schemeClr val="tx1">
                    <a:lumMod val="85000"/>
                    <a:lumOff val="15000"/>
                  </a:schemeClr>
                </a:solidFill>
                <a:latin typeface="Segoe UI Semibold" panose="020B0702040204020203" pitchFamily="34" charset="0"/>
                <a:cs typeface="Segoe UI Semibold" panose="020B0702040204020203" pitchFamily="34" charset="0"/>
              </a:rPr>
              <a:t>etc</a:t>
            </a:r>
            <a:r>
              <a:rPr lang="en-US" sz="1600" dirty="0">
                <a:solidFill>
                  <a:schemeClr val="tx1">
                    <a:lumMod val="85000"/>
                    <a:lumOff val="15000"/>
                  </a:schemeClr>
                </a:solidFill>
                <a:latin typeface="Segoe UI Semibold" panose="020B0702040204020203" pitchFamily="34" charset="0"/>
                <a:cs typeface="Segoe UI Semibold" panose="020B0702040204020203" pitchFamily="34" charset="0"/>
              </a:rPr>
              <a:t>)</a:t>
            </a:r>
          </a:p>
          <a:p>
            <a:pPr marL="285750" indent="-285750">
              <a:spcBef>
                <a:spcPts val="0"/>
              </a:spcBef>
              <a:spcAft>
                <a:spcPts val="1500"/>
              </a:spcAft>
              <a:buFontTx/>
              <a:buChar char="-"/>
            </a:pPr>
            <a:r>
              <a:rPr lang="en-US" sz="1600" dirty="0">
                <a:solidFill>
                  <a:schemeClr val="tx1">
                    <a:lumMod val="85000"/>
                    <a:lumOff val="15000"/>
                  </a:schemeClr>
                </a:solidFill>
                <a:latin typeface="Segoe UI Semibold"/>
                <a:cs typeface="Segoe UI Semibold"/>
              </a:rPr>
              <a:t>The Git repository contains a README.md file with instructions on how to work with it</a:t>
            </a:r>
          </a:p>
          <a:p>
            <a:pPr marL="285750" indent="-285750">
              <a:spcBef>
                <a:spcPts val="0"/>
              </a:spcBef>
              <a:spcAft>
                <a:spcPts val="1500"/>
              </a:spcAft>
              <a:buFontTx/>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marL="285750" indent="-285750">
              <a:spcBef>
                <a:spcPts val="0"/>
              </a:spcBef>
              <a:spcAft>
                <a:spcPts val="1500"/>
              </a:spcAft>
              <a:buFontTx/>
              <a:buChar char="-"/>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a:p>
            <a:pPr>
              <a:spcBef>
                <a:spcPts val="0"/>
              </a:spcBef>
              <a:spcAft>
                <a:spcPts val="1500"/>
              </a:spcAft>
            </a:pPr>
            <a:endParaRPr lang="en-US" sz="16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sp>
        <p:nvSpPr>
          <p:cNvPr id="5" name="Rounded Rectangle 4">
            <a:extLst>
              <a:ext uri="{FF2B5EF4-FFF2-40B4-BE49-F238E27FC236}">
                <a16:creationId xmlns:a16="http://schemas.microsoft.com/office/drawing/2014/main" id="{784E4214-59A7-725C-FE61-DD523DF6E679}"/>
              </a:ext>
            </a:extLst>
          </p:cNvPr>
          <p:cNvSpPr/>
          <p:nvPr/>
        </p:nvSpPr>
        <p:spPr>
          <a:xfrm>
            <a:off x="4240739" y="4750016"/>
            <a:ext cx="7317849" cy="1568581"/>
          </a:xfrm>
          <a:prstGeom prst="roundRect">
            <a:avLst/>
          </a:prstGeom>
          <a:solidFill>
            <a:schemeClr val="accent4">
              <a:lumMod val="40000"/>
              <a:lumOff val="60000"/>
              <a:alpha val="5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b="1" dirty="0">
                <a:solidFill>
                  <a:schemeClr val="tx1"/>
                </a:solidFill>
              </a:rPr>
              <a:t>Tip!</a:t>
            </a:r>
          </a:p>
          <a:p>
            <a:endParaRPr lang="en-US" b="1" dirty="0">
              <a:solidFill>
                <a:schemeClr val="tx1"/>
              </a:solidFill>
            </a:endParaRPr>
          </a:p>
          <a:p>
            <a:r>
              <a:rPr lang="en-US" dirty="0">
                <a:solidFill>
                  <a:schemeClr val="tx1"/>
                </a:solidFill>
              </a:rPr>
              <a:t>While the task is to build a presentable web app, this is a coding challenge. Good quality code is preferred over completion of the application.</a:t>
            </a:r>
          </a:p>
        </p:txBody>
      </p:sp>
    </p:spTree>
    <p:extLst>
      <p:ext uri="{BB962C8B-B14F-4D97-AF65-F5344CB8AC3E}">
        <p14:creationId xmlns:p14="http://schemas.microsoft.com/office/powerpoint/2010/main" val="3689401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1925FA-BB7C-4E49-A986-442F89F738EA}"/>
              </a:ext>
            </a:extLst>
          </p:cNvPr>
          <p:cNvSpPr>
            <a:spLocks noGrp="1"/>
          </p:cNvSpPr>
          <p:nvPr>
            <p:ph type="title"/>
          </p:nvPr>
        </p:nvSpPr>
        <p:spPr>
          <a:xfrm>
            <a:off x="2695659" y="2880000"/>
            <a:ext cx="6800682" cy="1499414"/>
          </a:xfrm>
        </p:spPr>
        <p:txBody>
          <a:bodyPr vert="horz" numCol="1" anchor="t" anchorCtr="0" compatLnSpc="1">
            <a:prstTxWarp prst="textNoShape">
              <a:avLst/>
            </a:prstTxWarp>
          </a:bodyPr>
          <a:lstStyle/>
          <a:p>
            <a:r>
              <a:rPr lang="en-AU" altLang="en-US" b="0" spc="-30" dirty="0"/>
              <a:t>Instructions for</a:t>
            </a:r>
            <a:br>
              <a:rPr lang="en-AU" altLang="en-US" b="0" spc="-30" dirty="0"/>
            </a:br>
            <a:r>
              <a:rPr lang="en-AU" altLang="en-US" spc="-30" dirty="0"/>
              <a:t>Submitting</a:t>
            </a:r>
            <a:endParaRPr lang="en-AU" altLang="en-US" dirty="0"/>
          </a:p>
        </p:txBody>
      </p:sp>
    </p:spTree>
    <p:extLst>
      <p:ext uri="{BB962C8B-B14F-4D97-AF65-F5344CB8AC3E}">
        <p14:creationId xmlns:p14="http://schemas.microsoft.com/office/powerpoint/2010/main" val="2168037122"/>
      </p:ext>
    </p:extLst>
  </p:cSld>
  <p:clrMapOvr>
    <a:masterClrMapping/>
  </p:clrMapOvr>
</p:sld>
</file>

<file path=ppt/theme/theme1.xml><?xml version="1.0" encoding="utf-8"?>
<a:theme xmlns:a="http://schemas.openxmlformats.org/drawingml/2006/main" name="Office Theme">
  <a:themeElements>
    <a:clrScheme name="Ticketek - Blue and Green">
      <a:dk1>
        <a:sysClr val="windowText" lastClr="000000"/>
      </a:dk1>
      <a:lt1>
        <a:sysClr val="window" lastClr="FFFFFF"/>
      </a:lt1>
      <a:dk2>
        <a:srgbClr val="00496A"/>
      </a:dk2>
      <a:lt2>
        <a:srgbClr val="E7E6E6"/>
      </a:lt2>
      <a:accent1>
        <a:srgbClr val="00ACED"/>
      </a:accent1>
      <a:accent2>
        <a:srgbClr val="006E9F"/>
      </a:accent2>
      <a:accent3>
        <a:srgbClr val="686868"/>
      </a:accent3>
      <a:accent4>
        <a:srgbClr val="6DBF44"/>
      </a:accent4>
      <a:accent5>
        <a:srgbClr val="3B7522"/>
      </a:accent5>
      <a:accent6>
        <a:srgbClr val="007ACC"/>
      </a:accent6>
      <a:hlink>
        <a:srgbClr val="8496B0"/>
      </a:hlink>
      <a:folHlink>
        <a:srgbClr val="3A3838"/>
      </a:folHlink>
    </a:clrScheme>
    <a:fontScheme name="Ticketek PPT font family">
      <a:majorFont>
        <a:latin typeface="Arial Black"/>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G-Master-template-2021-Feb" id="{862718C0-C1FC-44B6-9D37-8D0DEE5E96C0}" vid="{E0815842-EA81-423F-BF23-9CB5F3CEA3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7d25cd3-f544-4236-bf50-3538743f7b79">
      <UserInfo>
        <DisplayName/>
        <AccountId xsi:nil="true"/>
        <AccountType/>
      </UserInfo>
    </SharedWithUsers>
    <lcf76f155ced4ddcb4097134ff3c332f xmlns="eff6c63e-87e9-4580-96b4-0515b20623cb">
      <Terms xmlns="http://schemas.microsoft.com/office/infopath/2007/PartnerControls"/>
    </lcf76f155ced4ddcb4097134ff3c332f>
    <TaxCatchAll xmlns="37d25cd3-f544-4236-bf50-3538743f7b7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126CD3D19E3A4C9FF89723F4645397" ma:contentTypeVersion="13" ma:contentTypeDescription="Create a new document." ma:contentTypeScope="" ma:versionID="e0f2e5cb043b9d436acec7de6932a32c">
  <xsd:schema xmlns:xsd="http://www.w3.org/2001/XMLSchema" xmlns:xs="http://www.w3.org/2001/XMLSchema" xmlns:p="http://schemas.microsoft.com/office/2006/metadata/properties" xmlns:ns2="eff6c63e-87e9-4580-96b4-0515b20623cb" xmlns:ns3="37d25cd3-f544-4236-bf50-3538743f7b79" targetNamespace="http://schemas.microsoft.com/office/2006/metadata/properties" ma:root="true" ma:fieldsID="7e1b6280f0892c88c8850bc443c2dd4c" ns2:_="" ns3:_="">
    <xsd:import namespace="eff6c63e-87e9-4580-96b4-0515b20623cb"/>
    <xsd:import namespace="37d25cd3-f544-4236-bf50-3538743f7b7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f6c63e-87e9-4580-96b4-0515b20623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8265aa4a-66ba-491f-86ee-fc7a6a9b815b"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d25cd3-f544-4236-bf50-3538743f7b7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d6889f2-8440-48b9-863b-adc5d2122cc1}" ma:internalName="TaxCatchAll" ma:showField="CatchAllData" ma:web="37d25cd3-f544-4236-bf50-3538743f7b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2114BD-36C5-4BD4-BFE0-8092474FD4D4}">
  <ds:schemaRefs>
    <ds:schemaRef ds:uri="d2d4f264-c81f-4dfa-84d7-ef36ff42939a"/>
    <ds:schemaRef ds:uri="http://purl.org/dc/dcmitype/"/>
    <ds:schemaRef ds:uri="http://purl.org/dc/terms/"/>
    <ds:schemaRef ds:uri="http://schemas.microsoft.com/office/2006/documentManagement/types"/>
    <ds:schemaRef ds:uri="2c9de6b8-98cd-4679-aa46-8415eeda3dc2"/>
    <ds:schemaRef ds:uri="http://www.w3.org/XML/1998/namespace"/>
    <ds:schemaRef ds:uri="http://schemas.microsoft.com/office/infopath/2007/PartnerControls"/>
    <ds:schemaRef ds:uri="http://purl.org/dc/elements/1.1/"/>
    <ds:schemaRef ds:uri="http://schemas.openxmlformats.org/package/2006/metadata/core-properties"/>
    <ds:schemaRef ds:uri="http://schemas.microsoft.com/office/2006/metadata/properties"/>
    <ds:schemaRef ds:uri="2728e363-1d3d-4d95-b6a5-49ad1316cbdb"/>
    <ds:schemaRef ds:uri="dc78e6de-57ce-4c3d-933b-4ff589e1b161"/>
    <ds:schemaRef ds:uri="37d25cd3-f544-4236-bf50-3538743f7b79"/>
    <ds:schemaRef ds:uri="eff6c63e-87e9-4580-96b4-0515b20623cb"/>
  </ds:schemaRefs>
</ds:datastoreItem>
</file>

<file path=customXml/itemProps2.xml><?xml version="1.0" encoding="utf-8"?>
<ds:datastoreItem xmlns:ds="http://schemas.openxmlformats.org/officeDocument/2006/customXml" ds:itemID="{FD281A24-7B41-47E4-AEEB-4F0483FB97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f6c63e-87e9-4580-96b4-0515b20623cb"/>
    <ds:schemaRef ds:uri="37d25cd3-f544-4236-bf50-3538743f7b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E76FF3B-09F8-4A76-8879-9A106ED6B9C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1410</TotalTime>
  <Words>650</Words>
  <Application>Microsoft Office PowerPoint</Application>
  <PresentationFormat>Widescreen</PresentationFormat>
  <Paragraphs>68</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Segoe UI</vt:lpstr>
      <vt:lpstr>Segoe UI Semibold</vt:lpstr>
      <vt:lpstr>Segoe UI Semilight</vt:lpstr>
      <vt:lpstr>Office Theme</vt:lpstr>
      <vt:lpstr>TEG Coding Challenge</vt:lpstr>
      <vt:lpstr>Instructions for The Coding Challenge  </vt:lpstr>
      <vt:lpstr>Instructions Requirements</vt:lpstr>
      <vt:lpstr>Calendar View Example</vt:lpstr>
      <vt:lpstr>Architecture Systems</vt:lpstr>
      <vt:lpstr>System Diagram</vt:lpstr>
      <vt:lpstr>API Specs Schema</vt:lpstr>
      <vt:lpstr>Acceptance Criteria Technical</vt:lpstr>
      <vt:lpstr>Instructions for Submitting</vt:lpstr>
      <vt:lpstr>Submitting Your Code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TEG Coding Challenge</dc:title>
  <dc:creator>Odi Fung</dc:creator>
  <cp:lastModifiedBy>Cherryl Tulang</cp:lastModifiedBy>
  <cp:revision>114</cp:revision>
  <cp:lastPrinted>2020-02-24T02:49:42Z</cp:lastPrinted>
  <dcterms:created xsi:type="dcterms:W3CDTF">2021-05-03T22:42:09Z</dcterms:created>
  <dcterms:modified xsi:type="dcterms:W3CDTF">2025-06-18T01:24:03Z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0x010100A0126CD3D19E3A4C9FF89723F4645397</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TriggerFlowInfo">
    <vt:lpwstr/>
  </property>
  <property fmtid="{D5CDD505-2E9C-101B-9397-08002B2CF9AE}" pid="8" name="MediaServiceImageTags">
    <vt:lpwstr/>
  </property>
</Properties>
</file>