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97A75B-A200-41D6-98A6-3E7CCC564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D45A791-235C-4CE9-B0B3-B01481424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B96C579-9931-41DD-8798-62FDBEA2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3FDE68D-B349-4897-839C-881CA835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EF18C79-90EB-48E6-8207-B00355F4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1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7A72F1-C20E-4A2A-9C4B-0F28C06C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B9F0ECA-A2E4-4428-BB1A-64FDC8A1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B697BEA-7C32-4836-8043-23F92876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FE28C-13AD-44A5-8E48-AEB70E3E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93F8A9D-922E-4AF4-BD16-85F4F676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0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DFA239E6-4158-4D4F-873B-4C8927925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554F5E93-ED5D-4396-9AAB-F93E8E01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7111526-AE3A-46BE-864A-87D22704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1B7A43C-E7A0-45D3-93FF-B866F898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6E780BE-81E3-468F-A646-E0D12118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59350D-325E-460D-ACCB-EF6B9BF1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AC57A81-5662-43A1-BDF8-BA1E896C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B19C8E8-27CD-4B63-8243-745E3458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49E6243-A4C4-479D-9C76-5C969EC2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12EBBF8-89E5-4D8B-9BEC-C805A59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97DC4E-73A1-4AE4-B3A8-F20853DD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88AE9C9-8DB4-473F-AF84-A3DC5D6B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CB7FB31-1A00-48CF-9A2C-9E534695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C70CE01-4D98-445D-B385-51EAB700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72AA697-FB26-4746-AC42-C3BCF9C6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BCEB33-A625-4FA1-A4E5-2E849C7F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56A89AB-185B-4330-B692-B469C50D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E28348D-C197-480D-B801-E02C3883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3109CC-4FD0-4DB4-B326-42ACD689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3B72586-1E84-4342-9613-A8738149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61C1293-C5BE-4C82-9BC0-73622446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6CCD45-85D1-471E-9F63-3A8E48BC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6A4F7C8-9C14-4402-B282-A73DBDEFA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07C7BE2-FA0E-4BC1-BC92-91F3CEEAF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3A876AC1-57D1-43E1-92F7-D503CBA2F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BEBC06CD-D97B-4CB4-BB43-A6BCACED2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01CE6690-75B9-4916-B561-AD9E5E13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8680BE3-E684-4F85-86FE-98FF6678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B37CB803-187D-4CDB-885C-F20E2624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658D50-F200-4D37-A35F-1634419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92F94A1F-9C44-4F26-8E4C-AE44CD96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C60F1B6-CE5F-4744-8AF5-076DC03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9D49C91-112B-4480-941E-09808546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664362A-5A7B-4848-9453-EAA3C80A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98AEC62A-00C9-4A8D-91D2-8D68BEB1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8388F1B-4501-4511-B238-D25613B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4B047BF-934C-49CE-AD37-7F6A9A78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475BB30-E7E9-490E-89D9-25E26E69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745AE22-15F2-4BB0-A176-8E9085DE5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577725A-3E18-4B71-BD19-4F17A714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D4024E1-C00B-40EA-9449-B221CD6D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710248E-BD41-4E55-8F29-D18FB864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BB40C8-6E78-4036-837A-57F7C4BF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90DE5CF9-CC79-4EC4-9A26-FE9EEB1E9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F351D6D-5DDE-4E89-B996-BCCEBC500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FBEFA81-1625-4A40-87E5-41EBD407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3E2D89F-2690-458E-B8D0-BEBB7D49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D65E8E2-40AD-4B35-9E9B-5566DC81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D83FCFE7-93D1-41E5-96B2-837A0A10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6A65AE6-39C8-48E1-9DF9-1D8FF3F3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30CA1C5-1715-4AE2-B47A-E29562B27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EA71-913A-4577-AF79-90D6B5D1356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C71C529-EC46-4104-A147-E4FF21CCC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55B94EA-C011-49CD-B7D8-6C30B0E0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0758-785E-4234-8A5C-3667C8558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7B74100-0CB7-4449-8C52-D39AE97C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31" y="1789488"/>
            <a:ext cx="4459914" cy="3454864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903C22E2-C45F-474D-986B-86C08B2FEDEE}"/>
              </a:ext>
            </a:extLst>
          </p:cNvPr>
          <p:cNvSpPr txBox="1"/>
          <p:nvPr/>
        </p:nvSpPr>
        <p:spPr>
          <a:xfrm>
            <a:off x="1084731" y="1068579"/>
            <a:ext cx="6347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135337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6A2B63-0A49-4C4A-B659-487CC3B1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6" y="3490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Selenium driver </a:t>
            </a:r>
            <a:br>
              <a:rPr lang="en-US" dirty="0"/>
            </a:br>
            <a:r>
              <a:rPr lang="en-US" dirty="0"/>
              <a:t>is the class that contains the main methods used to interact to a web page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CEE4F436-9EF9-45A9-BB5A-60D8EA554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719" y="2027094"/>
            <a:ext cx="8439514" cy="4351338"/>
          </a:xfrm>
        </p:spPr>
      </p:pic>
    </p:spTree>
    <p:extLst>
      <p:ext uri="{BB962C8B-B14F-4D97-AF65-F5344CB8AC3E}">
        <p14:creationId xmlns:p14="http://schemas.microsoft.com/office/powerpoint/2010/main" val="1865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378B52C-AD22-4827-91BE-C89DDD29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element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F37EAA7-5A41-438D-95ED-3F770F7B1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54" y="2722563"/>
            <a:ext cx="8542760" cy="3360711"/>
          </a:xfr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90541AB8-A529-4226-86EC-E56F0F253F0E}"/>
              </a:ext>
            </a:extLst>
          </p:cNvPr>
          <p:cNvSpPr txBox="1"/>
          <p:nvPr/>
        </p:nvSpPr>
        <p:spPr>
          <a:xfrm>
            <a:off x="977154" y="1531752"/>
            <a:ext cx="611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used to capture an element</a:t>
            </a:r>
          </a:p>
          <a:p>
            <a:endParaRPr lang="en-US" dirty="0"/>
          </a:p>
          <a:p>
            <a:r>
              <a:rPr lang="en-US" dirty="0"/>
              <a:t>Selector type can be: id, name, </a:t>
            </a:r>
            <a:r>
              <a:rPr lang="en-US" dirty="0" err="1"/>
              <a:t>xpath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class, link</a:t>
            </a:r>
          </a:p>
        </p:txBody>
      </p:sp>
    </p:spTree>
    <p:extLst>
      <p:ext uri="{BB962C8B-B14F-4D97-AF65-F5344CB8AC3E}">
        <p14:creationId xmlns:p14="http://schemas.microsoft.com/office/powerpoint/2010/main" val="72901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A41E27-E799-41C4-9D81-C3055D0A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0DD97F5-8678-4883-9FC8-3A3097E8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element_click</a:t>
            </a:r>
            <a:endParaRPr lang="en-US" b="1" i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get_text</a:t>
            </a:r>
            <a:endParaRPr lang="en-US" b="1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is_element_present</a:t>
            </a:r>
            <a:endParaRPr lang="en-US" b="1" i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send_Keys</a:t>
            </a:r>
            <a:endParaRPr lang="en-US" b="1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wait_for_element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36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Ecran lat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Temă Office</vt:lpstr>
      <vt:lpstr>Prezentare PowerPoint</vt:lpstr>
      <vt:lpstr>Selenium driver  is the class that contains the main methods used to interact to a web page</vt:lpstr>
      <vt:lpstr>Get element</vt:lpstr>
      <vt:lpstr>Other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Victor Stanescu</dc:creator>
  <cp:lastModifiedBy>Victor Stanescu</cp:lastModifiedBy>
  <cp:revision>1</cp:revision>
  <dcterms:created xsi:type="dcterms:W3CDTF">2022-04-07T07:37:26Z</dcterms:created>
  <dcterms:modified xsi:type="dcterms:W3CDTF">2022-04-07T07:37:51Z</dcterms:modified>
</cp:coreProperties>
</file>