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58" r:id="rId11"/>
    <p:sldId id="262" r:id="rId12"/>
    <p:sldId id="263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191"/>
    <a:srgbClr val="A84B8F"/>
    <a:srgbClr val="A3498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9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2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19" y="388306"/>
            <a:ext cx="1029161" cy="3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74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74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19" y="388306"/>
            <a:ext cx="1029161" cy="3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61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19" y="388306"/>
            <a:ext cx="1029161" cy="3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90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19" y="388306"/>
            <a:ext cx="1029161" cy="3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9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19" y="388306"/>
            <a:ext cx="1029161" cy="3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34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19" y="388306"/>
            <a:ext cx="1029161" cy="3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279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19" y="388306"/>
            <a:ext cx="1029161" cy="3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0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19" y="388306"/>
            <a:ext cx="1029161" cy="3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9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219" y="388306"/>
            <a:ext cx="1029161" cy="3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39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9A6B8-0F3B-444D-8E7F-E5CB2DC61854}" type="datetimeFigureOut">
              <a:rPr lang="en-US" smtClean="0"/>
              <a:t>Wednesday, Nov-4-2015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4CE3A-D186-4703-9B00-A1A2CF5A4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4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1.xml"/><Relationship Id="rId7" Type="http://schemas.openxmlformats.org/officeDocument/2006/relationships/slide" Target="slide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350" y="1979178"/>
            <a:ext cx="5955544" cy="1892773"/>
          </a:xfrm>
          <a:prstGeom prst="rect">
            <a:avLst/>
          </a:prstGeom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825360" y="5674291"/>
            <a:ext cx="241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Vi Luu – AxS Modeling</a:t>
            </a:r>
            <a:br>
              <a:rPr lang="en-US" dirty="0" smtClean="0"/>
            </a:br>
            <a:r>
              <a:rPr lang="en-US" dirty="0" smtClean="0"/>
              <a:t>11/2015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284480" y="223520"/>
            <a:ext cx="426720" cy="243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5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__init__.py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284480" y="223520"/>
            <a:ext cx="426720" cy="243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__</a:t>
            </a:r>
            <a:r>
              <a:rPr lang="en-US" dirty="0" smtClean="0"/>
              <a:t>openerp__.</a:t>
            </a:r>
            <a:r>
              <a:rPr lang="en-US" dirty="0" smtClean="0"/>
              <a:t>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284480" y="223520"/>
            <a:ext cx="426720" cy="243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odel.py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284480" y="223520"/>
            <a:ext cx="426720" cy="243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284480" y="223520"/>
            <a:ext cx="426720" cy="243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iew.xml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Left Arrow 3">
            <a:hlinkClick r:id="rId2" action="ppaction://hlinksldjump"/>
          </p:cNvPr>
          <p:cNvSpPr/>
          <p:nvPr/>
        </p:nvSpPr>
        <p:spPr>
          <a:xfrm>
            <a:off x="284480" y="223520"/>
            <a:ext cx="426720" cy="243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3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</a:t>
            </a:r>
            <a:r>
              <a:rPr lang="en-US" sz="3200" dirty="0" smtClean="0"/>
              <a:t>hat is </a:t>
            </a:r>
            <a:r>
              <a:rPr lang="en-US" sz="3200" b="1" dirty="0" err="1" smtClean="0">
                <a:solidFill>
                  <a:srgbClr val="A84B8F"/>
                </a:solidFill>
              </a:rPr>
              <a:t>o</a:t>
            </a:r>
            <a:r>
              <a:rPr lang="en-US" sz="3200" b="1" dirty="0" err="1" smtClean="0">
                <a:solidFill>
                  <a:srgbClr val="909191"/>
                </a:solidFill>
              </a:rPr>
              <a:t>doo</a:t>
            </a:r>
            <a:r>
              <a:rPr lang="en-US" sz="3200" dirty="0" smtClean="0"/>
              <a:t>?</a:t>
            </a:r>
          </a:p>
          <a:p>
            <a:r>
              <a:rPr lang="en-US" sz="3200" b="1" dirty="0" err="1" smtClean="0">
                <a:solidFill>
                  <a:srgbClr val="A84B8F"/>
                </a:solidFill>
              </a:rPr>
              <a:t>o</a:t>
            </a:r>
            <a:r>
              <a:rPr lang="en-US" sz="3200" b="1" dirty="0" err="1" smtClean="0">
                <a:solidFill>
                  <a:srgbClr val="909191"/>
                </a:solidFill>
              </a:rPr>
              <a:t>doo</a:t>
            </a:r>
            <a:r>
              <a:rPr lang="en-US" sz="3200" dirty="0" smtClean="0"/>
              <a:t> overview</a:t>
            </a:r>
          </a:p>
          <a:p>
            <a:r>
              <a:rPr lang="en-US" sz="3200" dirty="0"/>
              <a:t>h</a:t>
            </a:r>
            <a:r>
              <a:rPr lang="en-US" sz="3200" dirty="0" smtClean="0"/>
              <a:t>ow </a:t>
            </a:r>
            <a:r>
              <a:rPr lang="en-US" sz="3200" b="1" dirty="0" smtClean="0"/>
              <a:t>strong</a:t>
            </a:r>
            <a:r>
              <a:rPr lang="en-US" sz="3200" dirty="0" smtClean="0"/>
              <a:t> </a:t>
            </a:r>
            <a:r>
              <a:rPr lang="en-US" sz="3200" b="1" dirty="0" err="1">
                <a:solidFill>
                  <a:srgbClr val="A84B8F"/>
                </a:solidFill>
              </a:rPr>
              <a:t>o</a:t>
            </a:r>
            <a:r>
              <a:rPr lang="en-US" sz="3200" b="1" dirty="0" err="1">
                <a:solidFill>
                  <a:srgbClr val="909191"/>
                </a:solidFill>
              </a:rPr>
              <a:t>doo</a:t>
            </a:r>
            <a:r>
              <a:rPr lang="en-US" sz="3200" dirty="0" smtClean="0"/>
              <a:t>?</a:t>
            </a:r>
          </a:p>
          <a:p>
            <a:r>
              <a:rPr lang="en-US" sz="3200" dirty="0" smtClean="0"/>
              <a:t>license</a:t>
            </a:r>
          </a:p>
          <a:p>
            <a:r>
              <a:rPr lang="en-US" sz="3200" dirty="0"/>
              <a:t>d</a:t>
            </a:r>
            <a:r>
              <a:rPr lang="en-US" sz="3200" dirty="0" smtClean="0"/>
              <a:t>evelop with </a:t>
            </a:r>
            <a:r>
              <a:rPr lang="en-US" sz="3200" b="1" dirty="0" err="1" smtClean="0">
                <a:solidFill>
                  <a:srgbClr val="A84B8F"/>
                </a:solidFill>
              </a:rPr>
              <a:t>o</a:t>
            </a:r>
            <a:r>
              <a:rPr lang="en-US" sz="3200" b="1" dirty="0" err="1" smtClean="0">
                <a:solidFill>
                  <a:srgbClr val="909191"/>
                </a:solidFill>
              </a:rPr>
              <a:t>doo</a:t>
            </a:r>
            <a:endParaRPr lang="en-US" sz="3200" dirty="0" smtClean="0"/>
          </a:p>
          <a:p>
            <a:r>
              <a:rPr lang="en-US" sz="3200" dirty="0" smtClean="0"/>
              <a:t>component</a:t>
            </a:r>
          </a:p>
          <a:p>
            <a:r>
              <a:rPr lang="en-US" sz="3200" dirty="0" smtClean="0"/>
              <a:t>architecture</a:t>
            </a:r>
          </a:p>
          <a:p>
            <a:r>
              <a:rPr lang="en-US" sz="3200" dirty="0" smtClean="0"/>
              <a:t>demo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824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>
                <a:solidFill>
                  <a:srgbClr val="A84B8F"/>
                </a:solidFill>
              </a:rPr>
              <a:t>o</a:t>
            </a:r>
            <a:r>
              <a:rPr lang="en-US" dirty="0" err="1">
                <a:solidFill>
                  <a:srgbClr val="909191"/>
                </a:solidFill>
              </a:rPr>
              <a:t>doo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6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A84B8F"/>
                </a:solidFill>
              </a:rPr>
              <a:t>o</a:t>
            </a:r>
            <a:r>
              <a:rPr lang="en-US" dirty="0" err="1">
                <a:solidFill>
                  <a:srgbClr val="909191"/>
                </a:solidFill>
              </a:rPr>
              <a:t>doo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strong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A84B8F"/>
                </a:solidFill>
              </a:rPr>
              <a:t>o</a:t>
            </a:r>
            <a:r>
              <a:rPr lang="en-US" dirty="0" err="1">
                <a:solidFill>
                  <a:srgbClr val="909191"/>
                </a:solidFill>
              </a:rPr>
              <a:t>doo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with </a:t>
            </a:r>
            <a:r>
              <a:rPr lang="en-US" dirty="0" err="1" smtClean="0">
                <a:solidFill>
                  <a:srgbClr val="A84B8F"/>
                </a:solidFill>
              </a:rPr>
              <a:t>o</a:t>
            </a:r>
            <a:r>
              <a:rPr lang="en-US" dirty="0" err="1" smtClean="0">
                <a:solidFill>
                  <a:srgbClr val="909191"/>
                </a:solidFill>
              </a:rPr>
              <a:t>doo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3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4000209" y="3369641"/>
            <a:ext cx="825782" cy="579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3063449" y="3895884"/>
            <a:ext cx="2773680" cy="447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deploy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91234" y="3603084"/>
            <a:ext cx="1734139" cy="113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grpSp>
        <p:nvGrpSpPr>
          <p:cNvPr id="30" name="Group 29"/>
          <p:cNvGrpSpPr/>
          <p:nvPr/>
        </p:nvGrpSpPr>
        <p:grpSpPr>
          <a:xfrm>
            <a:off x="5482456" y="3026868"/>
            <a:ext cx="2734013" cy="2068364"/>
            <a:chOff x="7882890" y="3860800"/>
            <a:chExt cx="3009900" cy="2318755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2890" y="3860800"/>
              <a:ext cx="3009900" cy="2238375"/>
            </a:xfrm>
            <a:prstGeom prst="rect">
              <a:avLst/>
            </a:prstGeom>
            <a:ln>
              <a:noFill/>
            </a:ln>
          </p:spPr>
        </p:pic>
        <p:sp>
          <p:nvSpPr>
            <p:cNvPr id="29" name="TextBox 28"/>
            <p:cNvSpPr txBox="1"/>
            <p:nvPr/>
          </p:nvSpPr>
          <p:spPr>
            <a:xfrm>
              <a:off x="8694770" y="5765513"/>
              <a:ext cx="1584960" cy="4140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PostgreSQL</a:t>
              </a:r>
              <a:endParaRPr lang="en-US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9619661" y="3598672"/>
            <a:ext cx="1734139" cy="1135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Brower</a:t>
            </a:r>
            <a:endParaRPr lang="en-US" dirty="0"/>
          </a:p>
        </p:txBody>
      </p:sp>
      <p:sp>
        <p:nvSpPr>
          <p:cNvPr id="35" name="Left-Right Arrow 34"/>
          <p:cNvSpPr/>
          <p:nvPr/>
        </p:nvSpPr>
        <p:spPr>
          <a:xfrm>
            <a:off x="7905181" y="3985089"/>
            <a:ext cx="1514392" cy="32386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5412" y="2163900"/>
            <a:ext cx="8213407" cy="3642378"/>
            <a:chOff x="1005840" y="1910080"/>
            <a:chExt cx="5273040" cy="2052320"/>
          </a:xfrm>
        </p:grpSpPr>
        <p:sp>
          <p:nvSpPr>
            <p:cNvPr id="26" name="Rectangle 25"/>
            <p:cNvSpPr/>
            <p:nvPr/>
          </p:nvSpPr>
          <p:spPr>
            <a:xfrm>
              <a:off x="1005840" y="1910080"/>
              <a:ext cx="5273040" cy="205232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hlinkClick r:id="rId3" action="ppaction://hlinksldjump"/>
            </p:cNvPr>
            <p:cNvSpPr/>
            <p:nvPr/>
          </p:nvSpPr>
          <p:spPr>
            <a:xfrm>
              <a:off x="1300248" y="2226324"/>
              <a:ext cx="1940593" cy="285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__init__.py</a:t>
              </a:r>
            </a:p>
          </p:txBody>
        </p:sp>
        <p:sp>
          <p:nvSpPr>
            <p:cNvPr id="10" name="Rectangle 9">
              <a:hlinkClick r:id="rId4" action="ppaction://hlinksldjump"/>
            </p:cNvPr>
            <p:cNvSpPr/>
            <p:nvPr/>
          </p:nvSpPr>
          <p:spPr>
            <a:xfrm>
              <a:off x="1300248" y="2762590"/>
              <a:ext cx="1940593" cy="2852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__openerp__.py</a:t>
              </a:r>
              <a:endParaRPr lang="en-US" dirty="0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637280" y="2042160"/>
              <a:ext cx="2377440" cy="1767840"/>
              <a:chOff x="3667760" y="2021840"/>
              <a:chExt cx="2377440" cy="1767840"/>
            </a:xfrm>
          </p:grpSpPr>
          <p:sp>
            <p:nvSpPr>
              <p:cNvPr id="23" name="Rectangle 22">
                <a:hlinkClick r:id="rId5" action="ppaction://hlinksldjump"/>
              </p:cNvPr>
              <p:cNvSpPr/>
              <p:nvPr/>
            </p:nvSpPr>
            <p:spPr>
              <a:xfrm>
                <a:off x="3667760" y="2021840"/>
                <a:ext cx="2377440" cy="176784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hlinkClick r:id="rId6" action="ppaction://hlinksldjump"/>
              </p:cNvPr>
              <p:cNvSpPr/>
              <p:nvPr/>
            </p:nvSpPr>
            <p:spPr>
              <a:xfrm>
                <a:off x="3891905" y="2226324"/>
                <a:ext cx="1940593" cy="2852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model.py</a:t>
                </a:r>
                <a:endParaRPr lang="en-US" dirty="0"/>
              </a:p>
            </p:txBody>
          </p:sp>
          <p:sp>
            <p:nvSpPr>
              <p:cNvPr id="6" name="Rectangle 5">
                <a:hlinkClick r:id="rId7" action="ppaction://hlinksldjump"/>
              </p:cNvPr>
              <p:cNvSpPr/>
              <p:nvPr/>
            </p:nvSpPr>
            <p:spPr>
              <a:xfrm>
                <a:off x="3891905" y="2762590"/>
                <a:ext cx="1940593" cy="2852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view.xml</a:t>
                </a:r>
                <a:endParaRPr lang="en-US" dirty="0"/>
              </a:p>
            </p:txBody>
          </p:sp>
          <p:sp>
            <p:nvSpPr>
              <p:cNvPr id="11" name="Rectangle 10">
                <a:hlinkClick r:id="rId8" action="ppaction://hlinksldjump"/>
              </p:cNvPr>
              <p:cNvSpPr/>
              <p:nvPr/>
            </p:nvSpPr>
            <p:spPr>
              <a:xfrm>
                <a:off x="3891905" y="3299465"/>
                <a:ext cx="1940593" cy="2852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controllers.py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325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67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agenda</vt:lpstr>
      <vt:lpstr>what is odoo?</vt:lpstr>
      <vt:lpstr>odoo overview</vt:lpstr>
      <vt:lpstr>how strong odoo?</vt:lpstr>
      <vt:lpstr>license</vt:lpstr>
      <vt:lpstr>develop with odoo</vt:lpstr>
      <vt:lpstr>component</vt:lpstr>
      <vt:lpstr>architecture</vt:lpstr>
      <vt:lpstr>mvc</vt:lpstr>
      <vt:lpstr>__init__.py</vt:lpstr>
      <vt:lpstr>__openerp__.py</vt:lpstr>
      <vt:lpstr>model.py</vt:lpstr>
      <vt:lpstr>controller.py</vt:lpstr>
      <vt:lpstr>view.xml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Luu Hoang Trieu Vi</dc:creator>
  <cp:lastModifiedBy>Luu Hoang Trieu Vi</cp:lastModifiedBy>
  <cp:revision>26</cp:revision>
  <dcterms:created xsi:type="dcterms:W3CDTF">2015-11-04T09:49:54Z</dcterms:created>
  <dcterms:modified xsi:type="dcterms:W3CDTF">2015-11-04T12:09:11Z</dcterms:modified>
</cp:coreProperties>
</file>