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93f5fd25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93f5fd25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cfeddba3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cfeddba3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3f5fd2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93f5fd2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cfeddba3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cfeddba3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cfeddb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cfeddb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Script: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cfeddb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cfeddb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Problems: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Manual information tracking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Physical data storage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 communication platform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cfeddba3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cfeddba3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cfeddba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cfeddba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3f5fd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93f5fd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3f5fd2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3f5fd2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3f5fd25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3f5fd25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3f5fd25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3f5fd25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bcccet.mybalsamiq.com/projects/t127-2019-t29-martialartsapp/edit/Login%20P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80475" y="2205150"/>
            <a:ext cx="81231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nsolas"/>
                <a:ea typeface="Consolas"/>
                <a:cs typeface="Consolas"/>
                <a:sym typeface="Consolas"/>
              </a:rPr>
              <a:t>Martial Arts Gym Information and Tracking System (MAGITS)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38" y="381275"/>
            <a:ext cx="3119025" cy="170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525" y="3243150"/>
            <a:ext cx="1900350" cy="1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502600" y="6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75" y="1852725"/>
            <a:ext cx="5077075" cy="17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275" y="2768475"/>
            <a:ext cx="2012474" cy="10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198" y="2192637"/>
            <a:ext cx="1496474" cy="1243926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46750" y="1903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MAGITS Project Status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250" y="1907000"/>
            <a:ext cx="3262500" cy="259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50" y="1230750"/>
            <a:ext cx="3262501" cy="36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81725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47200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030225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15325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38413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87675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83600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29650"/>
            <a:ext cx="2666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124" y="1176799"/>
            <a:ext cx="2836750" cy="59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Conclusion(Next Steps)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1297500" y="1972550"/>
            <a:ext cx="4685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Start with the Learning Plan and </a:t>
            </a:r>
            <a:r>
              <a:rPr lang="en" sz="1800"/>
              <a:t>A</a:t>
            </a:r>
            <a:r>
              <a:rPr lang="en" sz="1800"/>
              <a:t>dditional </a:t>
            </a:r>
            <a:r>
              <a:rPr lang="en" sz="1800"/>
              <a:t>T</a:t>
            </a:r>
            <a:r>
              <a:rPr lang="en" sz="1800"/>
              <a:t>raining (immediately)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Further </a:t>
            </a:r>
            <a:r>
              <a:rPr lang="en" sz="1800"/>
              <a:t>Research and Experiment on QR Code Scanning Technologies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Experiment with UI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Enjoy the Holidays! :)</a:t>
            </a:r>
            <a:endParaRPr sz="1800"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00" y="714375"/>
            <a:ext cx="24955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43975" y="12882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Presentation! :)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50" y="1177031"/>
            <a:ext cx="3733151" cy="396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75" y="2436925"/>
            <a:ext cx="3119100" cy="22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TeamBits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Members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Aldrin J</a:t>
            </a:r>
            <a:r>
              <a:rPr lang="en" sz="1400"/>
              <a:t>ohn Jacildo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Sir Angel Naguit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Francis Victa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Maria Lillian Yang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75" y="3269825"/>
            <a:ext cx="3508150" cy="12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525" y="8541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160250" y="243425"/>
            <a:ext cx="70389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Martial Arts Gym Information and Tracking System      </a:t>
            </a:r>
            <a:br>
              <a:rPr b="1" lang="en" sz="2000"/>
            </a:br>
            <a:endParaRPr b="1" sz="20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79400" y="1464700"/>
            <a:ext cx="75798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</a:t>
            </a:r>
            <a:r>
              <a:rPr lang="en" sz="1400"/>
              <a:t>eb application that automate</a:t>
            </a:r>
            <a:r>
              <a:rPr lang="en" sz="1400"/>
              <a:t>s a business process of Martial Arts Gyms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solves common problems that the business face in their everyday operations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project will: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 u="sng"/>
              <a:t>Enable the gym to keep digital records</a:t>
            </a:r>
            <a:r>
              <a:rPr lang="en" sz="1600" u="sng"/>
              <a:t> </a:t>
            </a:r>
            <a:br>
              <a:rPr lang="en" sz="1600" u="sng"/>
            </a:br>
            <a:r>
              <a:rPr lang="en" sz="1400"/>
              <a:t>of accounts and profiles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 u="sng"/>
              <a:t>Monitor and manage membership</a:t>
            </a:r>
            <a:r>
              <a:rPr lang="en" sz="1600" u="sng"/>
              <a:t> </a:t>
            </a:r>
            <a:br>
              <a:rPr lang="en" sz="1600" u="sng"/>
            </a:br>
            <a:r>
              <a:rPr lang="en" sz="1400"/>
              <a:t>types of students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T</a:t>
            </a:r>
            <a:r>
              <a:rPr b="1" lang="en" sz="1600" u="sng"/>
              <a:t>rack student attendance and use modern QR code</a:t>
            </a:r>
            <a:br>
              <a:rPr b="1" lang="en" sz="1600"/>
            </a:br>
            <a:r>
              <a:rPr lang="en" sz="1400"/>
              <a:t> technologies to submit attendance</a:t>
            </a:r>
            <a:endParaRPr sz="14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 u="sng"/>
              <a:t>Allow Instructors to send important announcements</a:t>
            </a:r>
            <a:endParaRPr b="1" sz="1600" u="sng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850" y="2793175"/>
            <a:ext cx="1678548" cy="15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type="title"/>
          </p:nvPr>
        </p:nvSpPr>
        <p:spPr>
          <a:xfrm>
            <a:off x="3443450" y="761825"/>
            <a:ext cx="18849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MAGITS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81150" y="36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MAGITS</a:t>
            </a:r>
            <a:r>
              <a:rPr b="1" lang="en"/>
              <a:t>- In Scope</a:t>
            </a:r>
            <a:endParaRPr b="1"/>
          </a:p>
        </p:txBody>
      </p:sp>
      <p:sp>
        <p:nvSpPr>
          <p:cNvPr id="158" name="Google Shape;158;p16"/>
          <p:cNvSpPr txBox="1"/>
          <p:nvPr/>
        </p:nvSpPr>
        <p:spPr>
          <a:xfrm>
            <a:off x="843925" y="1346600"/>
            <a:ext cx="34188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Course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  <a:highlight>
                <a:srgbClr val="99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Membership Type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Instructor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Member Account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990000"/>
                </a:highlight>
              </a:rPr>
              <a:t>instructor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Announcements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990000"/>
                </a:highlight>
              </a:rPr>
              <a:t>instructor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955325" y="1095075"/>
            <a:ext cx="34188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Session Management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990000"/>
                </a:highlight>
              </a:rPr>
              <a:t>instructor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Session Feedback Feature</a:t>
            </a:r>
            <a:endParaRPr b="1"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990000"/>
                </a:highlight>
              </a:rPr>
              <a:t>instructor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1155CC"/>
                </a:highlight>
              </a:rPr>
              <a:t>member</a:t>
            </a:r>
            <a:endParaRPr sz="1200">
              <a:solidFill>
                <a:srgbClr val="FFFFFF"/>
              </a:solidFill>
              <a:highlight>
                <a:srgbClr val="1155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Login and Logout Feature</a:t>
            </a:r>
            <a:endParaRPr b="1" sz="12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BF9000"/>
                </a:highlight>
              </a:rPr>
              <a:t>admin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990000"/>
                </a:highlight>
              </a:rPr>
              <a:t>instructor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rgbClr val="1155CC"/>
                </a:highlight>
              </a:rPr>
              <a:t>member</a:t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7129">
            <a:off x="6387195" y="2869974"/>
            <a:ext cx="2957655" cy="19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715400" y="38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MAGITS</a:t>
            </a:r>
            <a:r>
              <a:rPr b="1" lang="en"/>
              <a:t> - Out of Scope</a:t>
            </a:r>
            <a:endParaRPr b="1"/>
          </a:p>
        </p:txBody>
      </p:sp>
      <p:sp>
        <p:nvSpPr>
          <p:cNvPr id="166" name="Google Shape;166;p17"/>
          <p:cNvSpPr txBox="1"/>
          <p:nvPr/>
        </p:nvSpPr>
        <p:spPr>
          <a:xfrm>
            <a:off x="1920675" y="1528700"/>
            <a:ext cx="314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Out of Scope: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Payment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Inventory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Employee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Social Messaging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Payroll System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50" y="1472000"/>
            <a:ext cx="1600401" cy="2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23850" y="5130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Mockup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2502600" y="6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160250" y="974300"/>
            <a:ext cx="70389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MongoDB with Mongoose</a:t>
            </a:r>
            <a:b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 Language: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TypeScript, Javascript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 Environment: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 Framework: 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Framework: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Host:		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Hardware:		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Phone, Laptop, Mobile Phone and Laptop Camera, PC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Coding Environment: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Repository:		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00" y="1997775"/>
            <a:ext cx="966774" cy="9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25" y="1548951"/>
            <a:ext cx="1652198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7000" y="1712125"/>
            <a:ext cx="1508175" cy="62505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000" y="2085997"/>
            <a:ext cx="1435876" cy="87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2502600" y="6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450" y="1578450"/>
            <a:ext cx="966774" cy="9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675" y="1129626"/>
            <a:ext cx="1652198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750" y="1292800"/>
            <a:ext cx="1508175" cy="62505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750" y="1666672"/>
            <a:ext cx="1435876" cy="87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92" name="Google Shape;19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00" y="1759550"/>
            <a:ext cx="4867901" cy="261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2502600" y="6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450" y="1578450"/>
            <a:ext cx="966774" cy="9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675" y="1129626"/>
            <a:ext cx="1652198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750" y="1292800"/>
            <a:ext cx="1508175" cy="62505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750" y="1666672"/>
            <a:ext cx="1435876" cy="87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202" name="Google Shape;2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700" y="2010175"/>
            <a:ext cx="5147976" cy="22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0675" y="2222725"/>
            <a:ext cx="722000" cy="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