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5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8">
          <p15:clr>
            <a:srgbClr val="9AA0A6"/>
          </p15:clr>
        </p15:guide>
        <p15:guide id="4" orient="horz" pos="72">
          <p15:clr>
            <a:srgbClr val="9AA0A6"/>
          </p15:clr>
        </p15:guide>
        <p15:guide id="5" orient="horz" pos="5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F2A00E-F4C4-4426-94AD-8C8636F7F81B}">
  <a:tblStyle styleId="{E6F2A00E-F4C4-4426-94AD-8C8636F7F8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56" orient="horz"/>
        <p:guide pos="2880"/>
        <p:guide pos="88" orient="horz"/>
        <p:guide pos="72" orient="horz"/>
        <p:guide pos="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2ab3fa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2ab3fa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2ab3fa6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2ab3fa6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2741684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2741684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26826742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126826742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26826742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126826742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26826742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26826742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2741684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2741684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2741684e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2741684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71258" y="898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Martial Arts Gym 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Tracking and Information System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71250" y="2977325"/>
            <a:ext cx="26988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T29 - TeamBits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Aldrin Jacildo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Angel Naguit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 Victa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 Lilian Yang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343250" y="2901125"/>
            <a:ext cx="26988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Presentation Date: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30,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</a:t>
            </a:r>
            <a:r>
              <a:rPr lang="en"/>
              <a:t>Roles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641525" y="122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{E6F2A00E-F4C4-4426-94AD-8C8636F7F81B}</a:tableStyleId>
              </a:tblPr>
              <a:tblGrid>
                <a:gridCol w="2184025"/>
                <a:gridCol w="5676925"/>
              </a:tblGrid>
              <a:tr h="7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Aldrin John Jacildo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Admin User Modules, Email Feature Implementation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Sir Angel Naguit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Member User Modules, User Authentication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Francis Victa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Backend API, Database Admin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Maria Lilian Yang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Instructor User Modules, QR Scan Implementation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Project Goals</a:t>
            </a:r>
            <a:endParaRPr/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419375" y="1134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{E6F2A00E-F4C4-4426-94AD-8C8636F7F81B}</a:tableStyleId>
              </a:tblPr>
              <a:tblGrid>
                <a:gridCol w="5524900"/>
                <a:gridCol w="2780350"/>
              </a:tblGrid>
              <a:tr h="4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Goal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93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Enable the gym to keep digital records of accounts and profiles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3C47D"/>
                          </a:solidFill>
                        </a:rPr>
                        <a:t>Completed</a:t>
                      </a:r>
                      <a:endParaRPr b="1"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54275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/>
                        <a:buChar char="➢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Monitor and manage membership types of students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3C47D"/>
                          </a:solidFill>
                        </a:rPr>
                        <a:t>Completed</a:t>
                      </a:r>
                      <a:endParaRPr b="1"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9320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/>
                        <a:buChar char="➢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Track their attendance and use modern QR code technologies to submit attendance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3C47D"/>
                          </a:solidFill>
                        </a:rPr>
                        <a:t>Completed</a:t>
                      </a:r>
                      <a:endParaRPr b="1"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22700" y="1083500"/>
            <a:ext cx="37335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Stack:</a:t>
            </a:r>
            <a:br>
              <a:rPr lang="en"/>
            </a:br>
            <a:r>
              <a:rPr lang="en" sz="2000"/>
              <a:t>	</a:t>
            </a:r>
            <a:r>
              <a:rPr lang="en" sz="2000">
                <a:solidFill>
                  <a:srgbClr val="6AA84F"/>
                </a:solidFill>
              </a:rPr>
              <a:t>M</a:t>
            </a:r>
            <a:r>
              <a:rPr lang="en" sz="2000"/>
              <a:t>ongoDB</a:t>
            </a:r>
            <a:br>
              <a:rPr lang="en" sz="2000"/>
            </a:br>
            <a:r>
              <a:rPr lang="en" sz="2000"/>
              <a:t>	</a:t>
            </a:r>
            <a:r>
              <a:rPr lang="en" sz="2000">
                <a:solidFill>
                  <a:srgbClr val="6AA84F"/>
                </a:solidFill>
              </a:rPr>
              <a:t>E</a:t>
            </a:r>
            <a:r>
              <a:rPr lang="en" sz="2000"/>
              <a:t>xpressJS</a:t>
            </a:r>
            <a:br>
              <a:rPr lang="en" sz="2000"/>
            </a:br>
            <a:r>
              <a:rPr lang="en" sz="2000"/>
              <a:t>	</a:t>
            </a:r>
            <a:r>
              <a:rPr lang="en" sz="2000">
                <a:solidFill>
                  <a:srgbClr val="6AA84F"/>
                </a:solidFill>
              </a:rPr>
              <a:t>A</a:t>
            </a:r>
            <a:r>
              <a:rPr lang="en" sz="2000"/>
              <a:t>ngular 8</a:t>
            </a:r>
            <a:br>
              <a:rPr lang="en" sz="2000"/>
            </a:br>
            <a:r>
              <a:rPr lang="en" sz="2000"/>
              <a:t>	</a:t>
            </a:r>
            <a:r>
              <a:rPr lang="en" sz="2000">
                <a:solidFill>
                  <a:srgbClr val="6AA84F"/>
                </a:solidFill>
              </a:rPr>
              <a:t>N</a:t>
            </a:r>
            <a:r>
              <a:rPr lang="en" sz="2000"/>
              <a:t>odeJS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Deployment Pipeline: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Web Host: </a:t>
            </a:r>
            <a:r>
              <a:rPr lang="en"/>
              <a:t>		Heroku</a:t>
            </a:r>
            <a:br>
              <a:rPr lang="en"/>
            </a:br>
            <a:r>
              <a:rPr b="1" lang="en"/>
              <a:t>Database Server: </a:t>
            </a:r>
            <a:r>
              <a:rPr lang="en"/>
              <a:t>	MongoDB Atlas</a:t>
            </a:r>
            <a:br>
              <a:rPr lang="en"/>
            </a:br>
            <a:r>
              <a:rPr b="1" lang="en"/>
              <a:t>Version Control: </a:t>
            </a:r>
            <a:r>
              <a:rPr lang="en"/>
              <a:t>	GitHub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450" y="2270625"/>
            <a:ext cx="1026375" cy="10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400" y="4035971"/>
            <a:ext cx="1901902" cy="516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8925" y="1876500"/>
            <a:ext cx="1689474" cy="7002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7400" y="2221450"/>
            <a:ext cx="1533271" cy="938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115" name="Google Shape;11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5750" y="3558950"/>
            <a:ext cx="1187149" cy="107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79514" y="3082377"/>
            <a:ext cx="2052791" cy="10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35825" y="1326725"/>
            <a:ext cx="1848625" cy="9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Modules and Other Libraries</a:t>
            </a:r>
            <a:endParaRPr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145875" y="109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{E6F2A00E-F4C4-4426-94AD-8C8636F7F81B}</a:tableStyleId>
              </a:tblPr>
              <a:tblGrid>
                <a:gridCol w="2602650"/>
                <a:gridCol w="4636350"/>
              </a:tblGrid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Angular Material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CSS Design library built for Angular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Nodemailer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E-mail sender to send information to users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sonwebtoken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 JSON Web Tokens (JWT) to identify user and roles (grants level of access to application)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jwt-decode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Decode JSON Web Tokens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ngx-qrcode2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Generate QR code from User ID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zxing/ngx-scanner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QR Code scanner to scan User IDs for check-in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mongoose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ODM Library for MongoDB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mongoose-autopopulate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Auto-populates subdocuments; Make mongoose querying a little bit easier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775" y="243226"/>
            <a:ext cx="2420524" cy="9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152475"/>
            <a:ext cx="66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Angular is a powerful framework.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Starting the work sooner is better.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UI / UX is a very important part in software development.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Learned to </a:t>
            </a:r>
            <a:r>
              <a:rPr lang="en" sz="2400"/>
              <a:t>assume</a:t>
            </a:r>
            <a:r>
              <a:rPr lang="en" sz="2400"/>
              <a:t> worst case scenarios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Realized the importance of version control</a:t>
            </a:r>
            <a:endParaRPr sz="24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423" y="538400"/>
            <a:ext cx="2709427" cy="198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152475"/>
            <a:ext cx="66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Start ahead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Leave comments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Rest when stuck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Practice coding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Documentation before development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Communication and collaboration</a:t>
            </a:r>
            <a:endParaRPr sz="240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925" y="301600"/>
            <a:ext cx="3416399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575" y="1267500"/>
            <a:ext cx="342775" cy="3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550" y="1610275"/>
            <a:ext cx="342775" cy="3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5750" y="2064412"/>
            <a:ext cx="342775" cy="3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800" y="2518550"/>
            <a:ext cx="342775" cy="3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700" y="2918825"/>
            <a:ext cx="342775" cy="3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950" y="3317725"/>
            <a:ext cx="342775" cy="3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052338"/>
            <a:ext cx="8259900" cy="19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are happy to build the application and learn from it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Team work really makes the dream work!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More projects to come.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are ready to fly… </a:t>
            </a:r>
            <a:r>
              <a:rPr lang="en" sz="800"/>
              <a:t>after the pandemic</a:t>
            </a:r>
            <a:r>
              <a:rPr lang="en" sz="2400"/>
              <a:t> </a:t>
            </a:r>
            <a:endParaRPr sz="24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51050"/>
            <a:ext cx="9144001" cy="20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