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楷体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eaLnBrk="1" hangingPunct="1"/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algn="r" eaLnBrk="1" hangingPunct="1"/>
            <a:fld id="{BB962C8B-B14F-4D97-AF65-F5344CB8AC3E}" type="datetimeFigureOut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eaLnBrk="1" hangingPunct="1"/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8060402020202020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09075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2" name="矩形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直接连接符 7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751013" y="3505200"/>
            <a:ext cx="6683375" cy="428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KSO_BT1"/>
          <p:cNvSpPr>
            <a:spLocks noGrp="1"/>
          </p:cNvSpPr>
          <p:nvPr>
            <p:ph type="ctrTitle"/>
          </p:nvPr>
        </p:nvSpPr>
        <p:spPr bwMode="auto">
          <a:xfrm>
            <a:off x="1747838" y="2516188"/>
            <a:ext cx="6665912" cy="989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4000" smtClean="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  <p:sp>
        <p:nvSpPr>
          <p:cNvPr id="18436" name="KSO_BC1"/>
          <p:cNvSpPr>
            <a:spLocks noGrp="1"/>
          </p:cNvSpPr>
          <p:nvPr>
            <p:ph type="subTitle" idx="1"/>
          </p:nvPr>
        </p:nvSpPr>
        <p:spPr>
          <a:xfrm>
            <a:off x="1776413" y="3544888"/>
            <a:ext cx="6634162" cy="587375"/>
          </a:xfrm>
        </p:spPr>
        <p:txBody>
          <a:bodyPr/>
          <a:lstStyle>
            <a:lvl1pPr marL="0" indent="0" algn="ctr">
              <a:buFontTx/>
              <a:buNone/>
              <a:defRPr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25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89C27738-E016-41D6-9538-3C79BE868075}" type="datetime1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6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61FA88FA-82BF-452E-A053-05D4F05F5761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357505" indent="-285750">
              <a:buFont typeface="宋体-方正超大字符集" pitchFamily="65" charset="-122"/>
              <a:buChar char=" "/>
              <a:defRPr/>
            </a:lvl2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179967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3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09075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382588" y="168275"/>
            <a:ext cx="8351837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>
          <a:xfrm>
            <a:off x="392113" y="1058863"/>
            <a:ext cx="8351837" cy="51260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335996" y="828675"/>
            <a:ext cx="3796940" cy="0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组合 13"/>
          <p:cNvGrpSpPr/>
          <p:nvPr/>
        </p:nvGrpSpPr>
        <p:grpSpPr>
          <a:xfrm>
            <a:off x="3884613" y="777875"/>
            <a:ext cx="1349375" cy="123825"/>
            <a:chOff x="3692224" y="721610"/>
            <a:chExt cx="1350042" cy="124638"/>
          </a:xfrm>
        </p:grpSpPr>
        <p:pic>
          <p:nvPicPr>
            <p:cNvPr id="1035" name="图片 8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692224" y="721610"/>
              <a:ext cx="131198" cy="12463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422" y="721610"/>
              <a:ext cx="131198" cy="12463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620" y="721610"/>
              <a:ext cx="131198" cy="12463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rgbClr val="00A1C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600" y="721610"/>
              <a:ext cx="131198" cy="12463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98" y="721610"/>
              <a:ext cx="131198" cy="124638"/>
            </a:xfrm>
            <a:prstGeom prst="rect">
              <a:avLst/>
            </a:prstGeom>
          </p:spPr>
        </p:pic>
        <p:pic>
          <p:nvPicPr>
            <p:cNvPr id="1040" name="图片 15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4371494" y="721610"/>
              <a:ext cx="131198" cy="12463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692" y="721610"/>
              <a:ext cx="131198" cy="12463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890" y="721610"/>
              <a:ext cx="131198" cy="12463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rgbClr val="00A1C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870" y="721610"/>
              <a:ext cx="131198" cy="12463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068" y="721610"/>
              <a:ext cx="131198" cy="124638"/>
            </a:xfrm>
            <a:prstGeom prst="rect">
              <a:avLst/>
            </a:prstGeom>
          </p:spPr>
        </p:pic>
      </p:grpSp>
      <p:cxnSp>
        <p:nvCxnSpPr>
          <p:cNvPr id="23" name="直接连接符 22"/>
          <p:cNvCxnSpPr/>
          <p:nvPr/>
        </p:nvCxnSpPr>
        <p:spPr>
          <a:xfrm flipH="1">
            <a:off x="6346" y="828675"/>
            <a:ext cx="3796940" cy="0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latin typeface="幼圆" pitchFamily="49" charset="-122"/>
          <a:ea typeface="幼圆" pitchFamily="49" charset="-122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SzPct val="80000"/>
        <a:buBlip>
          <a:blip r:embed="rId18"/>
        </a:buBlip>
        <a:defRPr sz="2000" b="1" kern="1200">
          <a:solidFill>
            <a:srgbClr val="007995"/>
          </a:solidFill>
          <a:latin typeface="Arial" panose="02080604020202020204" charset="0"/>
          <a:ea typeface="幼圆" pitchFamily="49" charset="-122"/>
          <a:cs typeface="+mn-cs"/>
        </a:defRPr>
      </a:lvl1pPr>
      <a:lvl2pPr marL="357505" indent="-285750" algn="just" rtl="0" fontAlgn="base">
        <a:lnSpc>
          <a:spcPct val="130000"/>
        </a:lnSpc>
        <a:spcBef>
          <a:spcPts val="200"/>
        </a:spcBef>
        <a:spcAft>
          <a:spcPts val="800"/>
        </a:spcAft>
        <a:buFont typeface="宋体-方正超大字符集" pitchFamily="65" charset="-122"/>
        <a:buChar char=" "/>
        <a:defRPr sz="1600" kern="1200">
          <a:solidFill>
            <a:srgbClr val="898D91"/>
          </a:solidFill>
          <a:latin typeface="宋体-方正超大字符集" pitchFamily="65" charset="-122"/>
          <a:ea typeface="宋体-方正超大字符集" pitchFamily="65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651318" y="2157413"/>
            <a:ext cx="6665912" cy="98901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zh-CN" sz="13800" kern="1200" dirty="0">
                <a:latin typeface="Liberation Serif" charset="0"/>
                <a:ea typeface="Serif" charset="0"/>
                <a:cs typeface="+mj-cs"/>
              </a:rPr>
              <a:t>     git</a:t>
            </a:r>
            <a:endParaRPr lang="x-none" altLang="zh-CN" sz="13800" kern="1200" dirty="0">
              <a:latin typeface="Liberation Serif" charset="0"/>
              <a:ea typeface="Serif" charset="0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80000"/>
              <a:buNone/>
            </a:pPr>
            <a:endParaRPr lang="zh-CN" altLang="en-US" kern="1200" dirty="0">
              <a:latin typeface="Arial" panose="02080604020202020204" charset="0"/>
              <a:ea typeface="幼圆" pitchFamily="49" charset="-122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r="57159"/>
          <a:stretch>
            <a:fillRect/>
          </a:stretch>
        </p:blipFill>
        <p:spPr>
          <a:xfrm>
            <a:off x="2985770" y="1776730"/>
            <a:ext cx="1767205" cy="17227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/>
          <p:nvPr>
            <p:ph type="title"/>
          </p:nvPr>
        </p:nvSpPr>
        <p:spPr>
          <a:xfrm>
            <a:off x="382588" y="168275"/>
            <a:ext cx="8351837" cy="492125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x-none" altLang="zh-CN" sz="2800" dirty="0"/>
              <a:t>Para sirve git?</a:t>
            </a:r>
            <a:endParaRPr lang="x-none" altLang="zh-CN" sz="2800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1276350"/>
            <a:ext cx="4292600" cy="48336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Como funciona git?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1666875"/>
            <a:ext cx="7790815" cy="43827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000120140530A03PPBG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KSO主题字体">
      <a:majorFont>
        <a:latin typeface="Arial Black"/>
        <a:ea typeface="幼圆"/>
        <a:cs typeface=""/>
      </a:majorFont>
      <a:minorFont>
        <a:latin typeface="Arial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A000120140530A03PPBG</Template>
  <TotalTime>0</TotalTime>
  <Words>41</Words>
  <Application>Kingsoft Office WPP</Application>
  <PresentationFormat>On-screen Show (4:3)</PresentationFormat>
  <Paragraphs>6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A000120140530A03PPBG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vhugo</cp:lastModifiedBy>
  <cp:revision>105</cp:revision>
  <dcterms:created xsi:type="dcterms:W3CDTF">2017-01-25T14:22:14Z</dcterms:created>
  <dcterms:modified xsi:type="dcterms:W3CDTF">2017-01-25T14:22:14Z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ɫС_A000120140530A03PPBG</vt:lpwstr>
  </property>
  <property fmtid="{D5CDD505-2E9C-101B-9397-08002B2CF9AE}" pid="4" name="关键字">
    <vt:lpwstr>԰ ҵƼ 4:3  ɫ  Բ Ƽ  V1 ɫ</vt:lpwstr>
  </property>
  <property fmtid="{D5CDD505-2E9C-101B-9397-08002B2CF9AE}" pid="5" name="KSOProductBuildVer">
    <vt:lpwstr>1033-10.1.0.5672</vt:lpwstr>
  </property>
</Properties>
</file>