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8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9966-3ED5-42DF-B74E-0BEA7855D69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A7AF-AD48-4E68-9F80-7A50610D6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9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83692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김병진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곽단야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서예진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허재혁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이윤정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34726" y="2111543"/>
            <a:ext cx="3122195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미국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라스베가스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미국 뉴욕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이탈리아 로마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영국  런던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프랑스 파리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서울 마포구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홍대입구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배송지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96063" y="2695074"/>
            <a:ext cx="3001879" cy="16242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11842" y="3170321"/>
            <a:ext cx="2977816" cy="1744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596063" y="3753853"/>
            <a:ext cx="3001879" cy="4211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596063" y="4114800"/>
            <a:ext cx="2893595" cy="10226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063" y="4535905"/>
            <a:ext cx="3001879" cy="30680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50205" y="4920916"/>
            <a:ext cx="2947737" cy="415089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15663"/>
              </p:ext>
            </p:extLst>
          </p:nvPr>
        </p:nvGraphicFramePr>
        <p:xfrm>
          <a:off x="2173368" y="1371600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29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4117806" y="231607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247146" y="213560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40542" y="213560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55704" y="804412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3368" y="74124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23051"/>
              </p:ext>
            </p:extLst>
          </p:nvPr>
        </p:nvGraphicFramePr>
        <p:xfrm>
          <a:off x="5855704" y="1371600"/>
          <a:ext cx="4846385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7918"/>
                <a:gridCol w="1325219"/>
                <a:gridCol w="2243248"/>
              </a:tblGrid>
              <a:tr h="29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배송지코드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배송지주소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미국 </a:t>
                      </a:r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미국 뉴욕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이탈리아 로마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영국 런던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프랑스 파리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서울시 마포구 </a:t>
                      </a:r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홍대입구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3367" y="4621432"/>
            <a:ext cx="6603669" cy="744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고객당 배송지가 한 개라고 가정할 경우 일</a:t>
            </a:r>
            <a:r>
              <a:rPr lang="en-US" altLang="ko-KR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 로 표현됨</a:t>
            </a:r>
            <a:endParaRPr lang="en-US" altLang="ko-KR" sz="1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외래키를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어떤 쪽에서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가져도 상관없음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15" y="1438753"/>
            <a:ext cx="275474" cy="275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99" y="1438753"/>
            <a:ext cx="275474" cy="2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83692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김병진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곽단야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서예진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허재혁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이윤정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32459" y="2039353"/>
            <a:ext cx="2137274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쫀드기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눈깔사탕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아폴로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뻥튀기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47937" y="2652964"/>
            <a:ext cx="3194385" cy="436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379495" y="2719138"/>
            <a:ext cx="3453063" cy="145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19337" y="2755233"/>
            <a:ext cx="3591427" cy="1955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379495" y="3152275"/>
            <a:ext cx="3302668" cy="58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42661" y="3732798"/>
            <a:ext cx="3299661" cy="101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79496" y="3732798"/>
            <a:ext cx="3254541" cy="4421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379496" y="3768893"/>
            <a:ext cx="3362826" cy="15851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상품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47937" y="3152275"/>
            <a:ext cx="3134226" cy="5113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547937" y="4096753"/>
            <a:ext cx="3037974" cy="6136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47937" y="4746459"/>
            <a:ext cx="3194385" cy="138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4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90347"/>
              </p:ext>
            </p:extLst>
          </p:nvPr>
        </p:nvGraphicFramePr>
        <p:xfrm>
          <a:off x="693485" y="2092358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88508"/>
              </p:ext>
            </p:extLst>
          </p:nvPr>
        </p:nvGraphicFramePr>
        <p:xfrm>
          <a:off x="8987592" y="2106830"/>
          <a:ext cx="2532645" cy="23845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4215"/>
                <a:gridCol w="844215"/>
                <a:gridCol w="844215"/>
              </a:tblGrid>
              <a:tr h="561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상품코드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상품명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5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1000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08651"/>
              </p:ext>
            </p:extLst>
          </p:nvPr>
        </p:nvGraphicFramePr>
        <p:xfrm>
          <a:off x="4283241" y="2363069"/>
          <a:ext cx="3477125" cy="272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64"/>
                <a:gridCol w="1106906"/>
                <a:gridCol w="1003563"/>
                <a:gridCol w="542492"/>
              </a:tblGrid>
              <a:tr h="59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고객아이디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상품코드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637923" y="304398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767263" y="286351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060659" y="2863514"/>
            <a:ext cx="210558" cy="19852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1"/>
          </p:cNvCxnSpPr>
          <p:nvPr/>
        </p:nvCxnSpPr>
        <p:spPr>
          <a:xfrm>
            <a:off x="4060659" y="3062037"/>
            <a:ext cx="222582" cy="662785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60659" y="286351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60366" y="3182808"/>
            <a:ext cx="1130971" cy="1249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758989" y="2934889"/>
            <a:ext cx="6016" cy="508334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82953" y="2934889"/>
            <a:ext cx="12031" cy="478254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7760366" y="3043989"/>
            <a:ext cx="222587" cy="13002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772396" y="3174016"/>
            <a:ext cx="210557" cy="269207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34515" y="1631583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3485" y="146915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933738" y="1609391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19968" y="5586761"/>
            <a:ext cx="6603669" cy="564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다의 경우는 별도의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릴레이션이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더 나와야 함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다의 관계로 풀어내야 함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5" y="2106830"/>
            <a:ext cx="311568" cy="3115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54" y="2363069"/>
            <a:ext cx="311568" cy="31156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70" y="2112954"/>
            <a:ext cx="311568" cy="3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83692" y="2111543"/>
            <a:ext cx="2152314" cy="36636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김병진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곽단야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서예진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허재혁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이윤정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34726" y="2111543"/>
            <a:ext cx="3122195" cy="37358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1.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 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3.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진짜 진짜 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*100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*10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 1000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*50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8.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진짜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*40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웃긴 글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9.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왕 웃긴 글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5253" y="1515980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2558" y="1521995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게시판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252" y="92041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558" y="977567"/>
            <a:ext cx="1070811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596063" y="2622884"/>
            <a:ext cx="3013911" cy="102268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547937" y="2649956"/>
            <a:ext cx="3110163" cy="166938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487779" y="3134226"/>
            <a:ext cx="3170321" cy="676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650205" y="3272589"/>
            <a:ext cx="3062037" cy="980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572000" y="4515601"/>
            <a:ext cx="3086100" cy="2609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47937" y="3979445"/>
            <a:ext cx="3110163" cy="757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547937" y="4776537"/>
            <a:ext cx="3164305" cy="613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596063" y="4168941"/>
            <a:ext cx="3062037" cy="113096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572000" y="3472238"/>
            <a:ext cx="3086100" cy="17333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3721"/>
              </p:ext>
            </p:extLst>
          </p:nvPr>
        </p:nvGraphicFramePr>
        <p:xfrm>
          <a:off x="2173368" y="1364448"/>
          <a:ext cx="1944438" cy="2529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2219"/>
                <a:gridCol w="9722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아이디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고객명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59551"/>
              </p:ext>
            </p:extLst>
          </p:nvPr>
        </p:nvGraphicFramePr>
        <p:xfrm>
          <a:off x="5799219" y="1216494"/>
          <a:ext cx="4565986" cy="442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69"/>
                <a:gridCol w="1616015"/>
                <a:gridCol w="1317829"/>
                <a:gridCol w="712373"/>
              </a:tblGrid>
              <a:tr h="59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게시번호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제목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내용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고객아이디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진짜웃긴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~~~~~~</a:t>
                      </a:r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ko-KR" altLang="en-US" sz="1100" dirty="0" err="1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찐짜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진짜 진짜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*1000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*50 </a:t>
                      </a:r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진짜 </a:t>
                      </a:r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*40</a:t>
                      </a:r>
                      <a:r>
                        <a:rPr lang="en-US" altLang="ko-KR" sz="1100" baseline="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4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9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7030A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왕 웃긴 글</a:t>
                      </a:r>
                      <a:endParaRPr lang="ko-KR" altLang="en-US" sz="11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7030A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4117806" y="2316079"/>
            <a:ext cx="1633288" cy="1804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247146" y="2135604"/>
            <a:ext cx="6016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540542" y="2135604"/>
            <a:ext cx="210558" cy="19852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40542" y="2334127"/>
            <a:ext cx="210552" cy="198519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40542" y="2135604"/>
            <a:ext cx="0" cy="39704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22682" y="503623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3368" y="741247"/>
            <a:ext cx="756484" cy="475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69657" y="5881534"/>
            <a:ext cx="6603669" cy="564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대의 경우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외래키는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다 쪽에서 가져야 함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54" y="1481296"/>
            <a:ext cx="311568" cy="3115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68" y="1364448"/>
            <a:ext cx="311568" cy="3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00B0F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332</Words>
  <Application>Microsoft Office PowerPoint</Application>
  <PresentationFormat>와이드스크린</PresentationFormat>
  <Paragraphs>220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18</cp:revision>
  <dcterms:created xsi:type="dcterms:W3CDTF">2023-08-22T11:33:41Z</dcterms:created>
  <dcterms:modified xsi:type="dcterms:W3CDTF">2023-08-22T13:38:53Z</dcterms:modified>
</cp:coreProperties>
</file>