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9CF-E736-4AF0-B7E5-05A85CA8926D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F9E-3919-448B-8ED1-1ED1FC45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2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9CF-E736-4AF0-B7E5-05A85CA8926D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7F9E-3919-448B-8ED1-1ED1FC45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4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5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1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1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1</cp:revision>
  <dcterms:created xsi:type="dcterms:W3CDTF">2023-08-06T09:07:48Z</dcterms:created>
  <dcterms:modified xsi:type="dcterms:W3CDTF">2023-08-06T09:07:48Z</dcterms:modified>
</cp:coreProperties>
</file>