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2"/>
  </p:notesMasterIdLst>
  <p:handoutMasterIdLst>
    <p:handoutMasterId r:id="rId263"/>
  </p:handoutMasterIdLst>
  <p:sldIdLst>
    <p:sldId id="381" r:id="rId2"/>
    <p:sldId id="708" r:id="rId3"/>
    <p:sldId id="383" r:id="rId4"/>
    <p:sldId id="554" r:id="rId5"/>
    <p:sldId id="706" r:id="rId6"/>
    <p:sldId id="556" r:id="rId7"/>
    <p:sldId id="555" r:id="rId8"/>
    <p:sldId id="743" r:id="rId9"/>
    <p:sldId id="744" r:id="rId10"/>
    <p:sldId id="745" r:id="rId11"/>
    <p:sldId id="75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46" r:id="rId27"/>
    <p:sldId id="360" r:id="rId28"/>
    <p:sldId id="349" r:id="rId29"/>
    <p:sldId id="356" r:id="rId30"/>
    <p:sldId id="357" r:id="rId31"/>
    <p:sldId id="528" r:id="rId32"/>
    <p:sldId id="529" r:id="rId33"/>
    <p:sldId id="354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614" r:id="rId51"/>
    <p:sldId id="615" r:id="rId52"/>
    <p:sldId id="617" r:id="rId53"/>
    <p:sldId id="283" r:id="rId54"/>
    <p:sldId id="284" r:id="rId55"/>
    <p:sldId id="285" r:id="rId56"/>
    <p:sldId id="363" r:id="rId57"/>
    <p:sldId id="364" r:id="rId58"/>
    <p:sldId id="365" r:id="rId59"/>
    <p:sldId id="281" r:id="rId60"/>
    <p:sldId id="765" r:id="rId61"/>
    <p:sldId id="766" r:id="rId62"/>
    <p:sldId id="767" r:id="rId63"/>
    <p:sldId id="768" r:id="rId64"/>
    <p:sldId id="769" r:id="rId65"/>
    <p:sldId id="770" r:id="rId66"/>
    <p:sldId id="593" r:id="rId67"/>
    <p:sldId id="618" r:id="rId68"/>
    <p:sldId id="629" r:id="rId69"/>
    <p:sldId id="630" r:id="rId70"/>
    <p:sldId id="764" r:id="rId71"/>
    <p:sldId id="625" r:id="rId72"/>
    <p:sldId id="628" r:id="rId73"/>
    <p:sldId id="689" r:id="rId74"/>
    <p:sldId id="690" r:id="rId75"/>
    <p:sldId id="626" r:id="rId76"/>
    <p:sldId id="635" r:id="rId77"/>
    <p:sldId id="627" r:id="rId78"/>
    <p:sldId id="637" r:id="rId79"/>
    <p:sldId id="678" r:id="rId80"/>
    <p:sldId id="679" r:id="rId81"/>
    <p:sldId id="264" r:id="rId82"/>
    <p:sldId id="269" r:id="rId83"/>
    <p:sldId id="270" r:id="rId84"/>
    <p:sldId id="267" r:id="rId85"/>
    <p:sldId id="265" r:id="rId86"/>
    <p:sldId id="272" r:id="rId87"/>
    <p:sldId id="273" r:id="rId88"/>
    <p:sldId id="680" r:id="rId89"/>
    <p:sldId id="681" r:id="rId90"/>
    <p:sldId id="682" r:id="rId91"/>
    <p:sldId id="683" r:id="rId92"/>
    <p:sldId id="684" r:id="rId93"/>
    <p:sldId id="685" r:id="rId94"/>
    <p:sldId id="686" r:id="rId95"/>
    <p:sldId id="687" r:id="rId96"/>
    <p:sldId id="268" r:id="rId97"/>
    <p:sldId id="276" r:id="rId98"/>
    <p:sldId id="372" r:id="rId99"/>
    <p:sldId id="373" r:id="rId100"/>
    <p:sldId id="274" r:id="rId101"/>
    <p:sldId id="638" r:id="rId102"/>
    <p:sldId id="275" r:id="rId103"/>
    <p:sldId id="374" r:id="rId104"/>
    <p:sldId id="375" r:id="rId105"/>
    <p:sldId id="376" r:id="rId106"/>
    <p:sldId id="651" r:id="rId107"/>
    <p:sldId id="652" r:id="rId108"/>
    <p:sldId id="717" r:id="rId109"/>
    <p:sldId id="720" r:id="rId110"/>
    <p:sldId id="726" r:id="rId111"/>
    <p:sldId id="721" r:id="rId112"/>
    <p:sldId id="718" r:id="rId113"/>
    <p:sldId id="722" r:id="rId114"/>
    <p:sldId id="719" r:id="rId115"/>
    <p:sldId id="723" r:id="rId116"/>
    <p:sldId id="639" r:id="rId117"/>
    <p:sldId id="653" r:id="rId118"/>
    <p:sldId id="642" r:id="rId119"/>
    <p:sldId id="643" r:id="rId120"/>
    <p:sldId id="644" r:id="rId121"/>
    <p:sldId id="645" r:id="rId122"/>
    <p:sldId id="646" r:id="rId123"/>
    <p:sldId id="647" r:id="rId124"/>
    <p:sldId id="648" r:id="rId125"/>
    <p:sldId id="649" r:id="rId126"/>
    <p:sldId id="539" r:id="rId127"/>
    <p:sldId id="295" r:id="rId128"/>
    <p:sldId id="296" r:id="rId129"/>
    <p:sldId id="503" r:id="rId130"/>
    <p:sldId id="297" r:id="rId131"/>
    <p:sldId id="298" r:id="rId132"/>
    <p:sldId id="299" r:id="rId133"/>
    <p:sldId id="300" r:id="rId134"/>
    <p:sldId id="301" r:id="rId135"/>
    <p:sldId id="309" r:id="rId136"/>
    <p:sldId id="303" r:id="rId137"/>
    <p:sldId id="390" r:id="rId138"/>
    <p:sldId id="311" r:id="rId139"/>
    <p:sldId id="306" r:id="rId140"/>
    <p:sldId id="314" r:id="rId141"/>
    <p:sldId id="304" r:id="rId142"/>
    <p:sldId id="317" r:id="rId143"/>
    <p:sldId id="320" r:id="rId144"/>
    <p:sldId id="716" r:id="rId145"/>
    <p:sldId id="318" r:id="rId146"/>
    <p:sldId id="315" r:id="rId147"/>
    <p:sldId id="321" r:id="rId148"/>
    <p:sldId id="662" r:id="rId149"/>
    <p:sldId id="660" r:id="rId150"/>
    <p:sldId id="664" r:id="rId151"/>
    <p:sldId id="663" r:id="rId152"/>
    <p:sldId id="666" r:id="rId153"/>
    <p:sldId id="667" r:id="rId154"/>
    <p:sldId id="668" r:id="rId155"/>
    <p:sldId id="674" r:id="rId156"/>
    <p:sldId id="676" r:id="rId157"/>
    <p:sldId id="675" r:id="rId158"/>
    <p:sldId id="677" r:id="rId159"/>
    <p:sldId id="325" r:id="rId160"/>
    <p:sldId id="327" r:id="rId161"/>
    <p:sldId id="328" r:id="rId162"/>
    <p:sldId id="329" r:id="rId163"/>
    <p:sldId id="330" r:id="rId164"/>
    <p:sldId id="333" r:id="rId165"/>
    <p:sldId id="331" r:id="rId166"/>
    <p:sldId id="332" r:id="rId167"/>
    <p:sldId id="334" r:id="rId168"/>
    <p:sldId id="525" r:id="rId169"/>
    <p:sldId id="570" r:id="rId170"/>
    <p:sldId id="571" r:id="rId171"/>
    <p:sldId id="565" r:id="rId172"/>
    <p:sldId id="569" r:id="rId173"/>
    <p:sldId id="572" r:id="rId174"/>
    <p:sldId id="566" r:id="rId175"/>
    <p:sldId id="564" r:id="rId176"/>
    <p:sldId id="567" r:id="rId177"/>
    <p:sldId id="573" r:id="rId178"/>
    <p:sldId id="574" r:id="rId179"/>
    <p:sldId id="568" r:id="rId180"/>
    <p:sldId id="335" r:id="rId181"/>
    <p:sldId id="336" r:id="rId182"/>
    <p:sldId id="337" r:id="rId183"/>
    <p:sldId id="557" r:id="rId184"/>
    <p:sldId id="338" r:id="rId185"/>
    <p:sldId id="340" r:id="rId186"/>
    <p:sldId id="341" r:id="rId187"/>
    <p:sldId id="342" r:id="rId188"/>
    <p:sldId id="343" r:id="rId189"/>
    <p:sldId id="558" r:id="rId190"/>
    <p:sldId id="559" r:id="rId191"/>
    <p:sldId id="560" r:id="rId192"/>
    <p:sldId id="561" r:id="rId193"/>
    <p:sldId id="562" r:id="rId194"/>
    <p:sldId id="563" r:id="rId195"/>
    <p:sldId id="492" r:id="rId196"/>
    <p:sldId id="493" r:id="rId197"/>
    <p:sldId id="494" r:id="rId198"/>
    <p:sldId id="527" r:id="rId199"/>
    <p:sldId id="445" r:id="rId200"/>
    <p:sldId id="446" r:id="rId201"/>
    <p:sldId id="447" r:id="rId202"/>
    <p:sldId id="448" r:id="rId203"/>
    <p:sldId id="449" r:id="rId204"/>
    <p:sldId id="450" r:id="rId205"/>
    <p:sldId id="451" r:id="rId206"/>
    <p:sldId id="452" r:id="rId207"/>
    <p:sldId id="453" r:id="rId208"/>
    <p:sldId id="454" r:id="rId209"/>
    <p:sldId id="455" r:id="rId210"/>
    <p:sldId id="456" r:id="rId211"/>
    <p:sldId id="457" r:id="rId212"/>
    <p:sldId id="458" r:id="rId213"/>
    <p:sldId id="459" r:id="rId214"/>
    <p:sldId id="460" r:id="rId215"/>
    <p:sldId id="461" r:id="rId216"/>
    <p:sldId id="462" r:id="rId217"/>
    <p:sldId id="470" r:id="rId218"/>
    <p:sldId id="471" r:id="rId219"/>
    <p:sldId id="472" r:id="rId220"/>
    <p:sldId id="655" r:id="rId221"/>
    <p:sldId id="654" r:id="rId222"/>
    <p:sldId id="537" r:id="rId223"/>
    <p:sldId id="499" r:id="rId224"/>
    <p:sldId id="504" r:id="rId225"/>
    <p:sldId id="505" r:id="rId226"/>
    <p:sldId id="506" r:id="rId227"/>
    <p:sldId id="509" r:id="rId228"/>
    <p:sldId id="510" r:id="rId229"/>
    <p:sldId id="511" r:id="rId230"/>
    <p:sldId id="512" r:id="rId231"/>
    <p:sldId id="513" r:id="rId232"/>
    <p:sldId id="522" r:id="rId233"/>
    <p:sldId id="523" r:id="rId234"/>
    <p:sldId id="524" r:id="rId235"/>
    <p:sldId id="542" r:id="rId236"/>
    <p:sldId id="544" r:id="rId237"/>
    <p:sldId id="545" r:id="rId238"/>
    <p:sldId id="546" r:id="rId239"/>
    <p:sldId id="547" r:id="rId240"/>
    <p:sldId id="548" r:id="rId241"/>
    <p:sldId id="702" r:id="rId242"/>
    <p:sldId id="550" r:id="rId243"/>
    <p:sldId id="552" r:id="rId244"/>
    <p:sldId id="551" r:id="rId245"/>
    <p:sldId id="553" r:id="rId246"/>
    <p:sldId id="727" r:id="rId247"/>
    <p:sldId id="728" r:id="rId248"/>
    <p:sldId id="730" r:id="rId249"/>
    <p:sldId id="729" r:id="rId250"/>
    <p:sldId id="731" r:id="rId251"/>
    <p:sldId id="732" r:id="rId252"/>
    <p:sldId id="733" r:id="rId253"/>
    <p:sldId id="734" r:id="rId254"/>
    <p:sldId id="738" r:id="rId255"/>
    <p:sldId id="739" r:id="rId256"/>
    <p:sldId id="751" r:id="rId257"/>
    <p:sldId id="753" r:id="rId258"/>
    <p:sldId id="755" r:id="rId259"/>
    <p:sldId id="756" r:id="rId260"/>
    <p:sldId id="754" r:id="rId2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8018" autoAdjust="0"/>
  </p:normalViewPr>
  <p:slideViewPr>
    <p:cSldViewPr>
      <p:cViewPr varScale="1">
        <p:scale>
          <a:sx n="113" d="100"/>
          <a:sy n="113" d="100"/>
        </p:scale>
        <p:origin x="10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 varScale="1">
        <p:scale>
          <a:sx n="51" d="100"/>
          <a:sy n="51" d="100"/>
        </p:scale>
        <p:origin x="-300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handoutMaster" Target="handoutMasters/handout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-lOOUqmy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직접해야 한다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86" y="3876095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중간언어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3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3" y="3579981"/>
            <a:ext cx="8568952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각 항을 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392" y="1150000"/>
            <a:ext cx="856895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13,….)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수열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392" y="612844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504" y="982231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00" y="171300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48" y="17112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38624" y="1505451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00845" y="145959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070" y="3161800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7197" y="2564904"/>
            <a:ext cx="8435207" cy="3909789"/>
            <a:chOff x="318539" y="2899478"/>
            <a:chExt cx="8136904" cy="1238380"/>
          </a:xfrm>
        </p:grpSpPr>
        <p:sp>
          <p:nvSpPr>
            <p:cNvPr id="14" name="TextBox 13"/>
            <p:cNvSpPr txBox="1"/>
            <p:nvPr/>
          </p:nvSpPr>
          <p:spPr>
            <a:xfrm>
              <a:off x="318539" y="3718674"/>
              <a:ext cx="8136904" cy="41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 ,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첫번째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두 번째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:B 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피보나치수열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:C</a:t>
              </a:r>
            </a:p>
            <a:p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S.C =&gt;  MAX=100  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350265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5" y="2899478"/>
              <a:ext cx="2832409" cy="18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3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166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0308" y="908720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단일작업을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해 주세요</a:t>
            </a:r>
            <a:endParaRPr lang="en-US" altLang="ko-KR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다중작업 안됩니다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어떤 천재도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5265782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뇌의 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90%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1860" y="42007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학생점수입력해라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92080" y="386104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72004" y="3532340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r>
              <a:rPr lang="ko-KR" altLang="en-US" sz="2000" dirty="0" smtClean="0"/>
              <a:t>프로그램에 대한 막연한 두려움을 없애고 흥미를 느낄 수 있는 동기부여와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252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순선도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76872"/>
            <a:ext cx="72008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5170884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9437" y="336802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9437" y="4229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57774" y="55862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5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772816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233" y="372632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77334" y="1625758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모든수의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err="1">
                <a:solidFill>
                  <a:srgbClr val="002060"/>
                </a:solidFill>
              </a:rPr>
              <a:t>수에다가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한번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908720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237626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코드실행순서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 세계에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1130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2926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41915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4914" y="426527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0998" y="4752438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600" y="5517232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2682" y="1461813"/>
            <a:ext cx="3099238" cy="4559475"/>
            <a:chOff x="452364" y="1051620"/>
            <a:chExt cx="2240346" cy="410557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27584" y="1051620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52364" y="1916832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15554" y="2780928"/>
              <a:ext cx="1865126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70472" y="1555676"/>
              <a:ext cx="2065" cy="36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 flipH="1">
              <a:off x="1548117" y="2420888"/>
              <a:ext cx="244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48117" y="3356992"/>
              <a:ext cx="24420" cy="439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360810"/>
            <a:chOff x="-1980513" y="1268760"/>
            <a:chExt cx="7416609" cy="3960440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81690" y="4581128"/>
              <a:ext cx="1800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6"/>
          </p:cNvCxnSpPr>
          <p:nvPr/>
        </p:nvCxnSpPr>
        <p:spPr>
          <a:xfrm flipV="1">
            <a:off x="1282124" y="5922570"/>
            <a:ext cx="1554598" cy="5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29034</TotalTime>
  <Words>11959</Words>
  <Application>Microsoft Office PowerPoint</Application>
  <PresentationFormat>화면 슬라이드 쇼(4:3)</PresentationFormat>
  <Paragraphs>4353</Paragraphs>
  <Slides>260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260</vt:i4>
      </vt:variant>
    </vt:vector>
  </HeadingPairs>
  <TitlesOfParts>
    <vt:vector size="276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jooyeon</cp:lastModifiedBy>
  <cp:revision>995</cp:revision>
  <dcterms:created xsi:type="dcterms:W3CDTF">2018-04-21T11:51:08Z</dcterms:created>
  <dcterms:modified xsi:type="dcterms:W3CDTF">2024-01-15T13:16:26Z</dcterms:modified>
</cp:coreProperties>
</file>