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5" autoAdjust="0"/>
    <p:restoredTop sz="94660"/>
  </p:normalViewPr>
  <p:slideViewPr>
    <p:cSldViewPr>
      <p:cViewPr varScale="1">
        <p:scale>
          <a:sx n="101" d="100"/>
          <a:sy n="101" d="100"/>
        </p:scale>
        <p:origin x="150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SEQUENCE(</a:t>
            </a:r>
            <a:r>
              <a:rPr lang="ko-KR" altLang="ko-KR" sz="2000" b="1" dirty="0">
                <a:solidFill>
                  <a:schemeClr val="tx1"/>
                </a:solidFill>
              </a:rPr>
              <a:t>시퀀스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와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SYNONYM(</a:t>
            </a:r>
            <a:r>
              <a:rPr lang="ko-KR" altLang="ko-KR" sz="2000" b="1" dirty="0">
                <a:solidFill>
                  <a:schemeClr val="tx1"/>
                </a:solidFill>
              </a:rPr>
              <a:t>동의어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460851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SYNONYM (</a:t>
            </a:r>
            <a:r>
              <a:rPr lang="ko-KR" altLang="ko-KR" b="1" dirty="0" err="1">
                <a:solidFill>
                  <a:schemeClr val="tx1"/>
                </a:solidFill>
              </a:rPr>
              <a:t>시노뉨</a:t>
            </a:r>
            <a:r>
              <a:rPr lang="en-US" altLang="ko-KR" b="1" dirty="0">
                <a:solidFill>
                  <a:schemeClr val="tx1"/>
                </a:solidFill>
              </a:rPr>
              <a:t>-</a:t>
            </a:r>
            <a:r>
              <a:rPr lang="ko-KR" altLang="ko-KR" b="1" dirty="0">
                <a:solidFill>
                  <a:schemeClr val="tx1"/>
                </a:solidFill>
              </a:rPr>
              <a:t>동의어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772816"/>
            <a:ext cx="35283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ko-KR" altLang="ko-KR" b="1" dirty="0">
                <a:solidFill>
                  <a:schemeClr val="tx1"/>
                </a:solidFill>
              </a:rPr>
              <a:t>종류와 생성 문법</a:t>
            </a:r>
            <a:r>
              <a:rPr lang="en-US" altLang="ko-KR" b="1" dirty="0">
                <a:solidFill>
                  <a:schemeClr val="tx1"/>
                </a:solidFill>
              </a:rPr>
              <a:t> :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420985" y="2276872"/>
            <a:ext cx="5591175" cy="7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CREATE [PUBLIC] SYNONYM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synonym_name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FOR [schema.]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대상객체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 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95537" y="3212976"/>
            <a:ext cx="5616624" cy="23042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SCOTT&gt;CONN / AS SYSDBA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Connected.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create synonym TO </a:t>
            </a:r>
            <a:r>
              <a:rPr kumimoji="1" lang="en-US" altLang="ko-KR" sz="1500" b="1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create public synonym TO </a:t>
            </a:r>
            <a:r>
              <a:rPr kumimoji="1" lang="en-US" altLang="ko-KR" sz="1500" b="1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SYS&gt;CONN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/tiger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Connected.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E4C8EC-4F4E-38CA-E72F-E554F42C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SEQUENCE(</a:t>
            </a:r>
            <a:r>
              <a:rPr lang="ko-KR" altLang="ko-KR" sz="2000" b="1" dirty="0">
                <a:solidFill>
                  <a:schemeClr val="tx1"/>
                </a:solidFill>
              </a:rPr>
              <a:t>시퀀스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와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SYNONYM(</a:t>
            </a:r>
            <a:r>
              <a:rPr lang="ko-KR" altLang="ko-KR" sz="2000" b="1" dirty="0">
                <a:solidFill>
                  <a:schemeClr val="tx1"/>
                </a:solidFill>
              </a:rPr>
              <a:t>동의어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1196752"/>
            <a:ext cx="31683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생성 예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539552" y="1988840"/>
            <a:ext cx="4906963" cy="5040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SYNONYM e FOR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539552" y="2780928"/>
            <a:ext cx="4962525" cy="576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PUBLIC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SYNONYM d2 FOR dept ;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56FF8C-92BC-6E34-0F9F-A0B9E592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SEQUENCE(</a:t>
            </a:r>
            <a:r>
              <a:rPr lang="ko-KR" altLang="ko-KR" sz="2000" b="1" dirty="0">
                <a:solidFill>
                  <a:schemeClr val="tx1"/>
                </a:solidFill>
              </a:rPr>
              <a:t>시퀀스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와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SYNONYM(</a:t>
            </a:r>
            <a:r>
              <a:rPr lang="ko-KR" altLang="ko-KR" sz="2000" b="1" dirty="0">
                <a:solidFill>
                  <a:schemeClr val="tx1"/>
                </a:solidFill>
              </a:rPr>
              <a:t>동의어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>
                <a:solidFill>
                  <a:schemeClr val="tx1"/>
                </a:solidFill>
              </a:rPr>
              <a:t>SQL 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PL/SQL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496" y="1196752"/>
            <a:ext cx="40324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SYNONYM </a:t>
            </a:r>
            <a:r>
              <a:rPr lang="ko-KR" altLang="ko-KR" b="1" dirty="0">
                <a:solidFill>
                  <a:schemeClr val="tx1"/>
                </a:solidFill>
              </a:rPr>
              <a:t>조회하기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2771800" y="1196752"/>
            <a:ext cx="6037510" cy="4876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synonym_name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table_owner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user_synonyms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='EMP'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SYNONYM_NAME   TABLE_OWNER      TABLE_NAME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 --------------------  ------------------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E                 SCOTT                  EMP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위와 같이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user_synonyms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조회하면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PUBLIC SYNONYM 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은 보이지 않습니다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PUBLIC SYNONYM 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은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dba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권한으로 로그인한 후 조회하면 보입니다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conn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/ as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sysdba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Connected.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synonym_name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table_owner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dba_synonyms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='DEPT'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SYNONYM_NAME      TABLE_OWNER          TABLE_NAME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 -----------------------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D2                          SCOTT                     DEPT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SEQUENCE(</a:t>
            </a:r>
            <a:r>
              <a:rPr lang="ko-KR" altLang="ko-KR" sz="2000" b="1" dirty="0">
                <a:solidFill>
                  <a:schemeClr val="tx1"/>
                </a:solidFill>
              </a:rPr>
              <a:t>시퀀스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와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SYNONYM(</a:t>
            </a:r>
            <a:r>
              <a:rPr lang="ko-KR" altLang="ko-KR" sz="2000" b="1" dirty="0">
                <a:solidFill>
                  <a:schemeClr val="tx1"/>
                </a:solidFill>
              </a:rPr>
              <a:t>동의어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>
                <a:solidFill>
                  <a:schemeClr val="tx1"/>
                </a:solidFill>
              </a:rPr>
              <a:t>SQL 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PL/SQL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4) SYNONYM </a:t>
            </a:r>
            <a:r>
              <a:rPr lang="ko-KR" altLang="ko-KR" b="1" dirty="0">
                <a:solidFill>
                  <a:schemeClr val="tx1"/>
                </a:solidFill>
              </a:rPr>
              <a:t>삭제하기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467544" y="2060848"/>
            <a:ext cx="5605462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SCOTT&gt;DROP SYNONYM e2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980728"/>
            <a:ext cx="8712968" cy="147002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11</a:t>
            </a:r>
            <a:r>
              <a:rPr lang="ko-KR" altLang="ko-KR" sz="3200" b="1" dirty="0"/>
              <a:t>장</a:t>
            </a:r>
            <a:r>
              <a:rPr lang="en-US" altLang="ko-KR" sz="3200" b="1" dirty="0"/>
              <a:t>. SEQUENCE(</a:t>
            </a:r>
            <a:r>
              <a:rPr lang="ko-KR" altLang="ko-KR" sz="3200" b="1" dirty="0"/>
              <a:t>시퀀스</a:t>
            </a:r>
            <a:r>
              <a:rPr lang="en-US" altLang="ko-KR" sz="3200" b="1" dirty="0"/>
              <a:t>) </a:t>
            </a:r>
            <a:r>
              <a:rPr lang="ko-KR" altLang="ko-KR" sz="3200" b="1" dirty="0"/>
              <a:t>와</a:t>
            </a:r>
            <a:r>
              <a:rPr lang="en-US" altLang="ko-KR" sz="3200" b="1" dirty="0"/>
              <a:t> </a:t>
            </a:r>
            <a:br>
              <a:rPr lang="en-US" altLang="ko-KR" sz="3200" b="1" dirty="0"/>
            </a:br>
            <a:r>
              <a:rPr lang="en-US" altLang="ko-KR" sz="3200" b="1" dirty="0"/>
              <a:t>SYNONYM(</a:t>
            </a:r>
            <a:r>
              <a:rPr lang="ko-KR" altLang="ko-KR" sz="3200" b="1" dirty="0"/>
              <a:t>동의어</a:t>
            </a:r>
            <a:r>
              <a:rPr lang="en-US" altLang="ko-KR" sz="3200" b="1" dirty="0"/>
              <a:t>) </a:t>
            </a:r>
            <a:r>
              <a:rPr lang="ko-KR" altLang="ko-KR" sz="3200" b="1" dirty="0"/>
              <a:t>를 배웁니다</a:t>
            </a:r>
            <a:r>
              <a:rPr lang="en-US" altLang="ko-KR" sz="3200" b="1" dirty="0"/>
              <a:t>.</a:t>
            </a:r>
            <a:endParaRPr lang="ko-KR" altLang="ko-KR" sz="3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 descr="3번.png"/>
          <p:cNvPicPr/>
          <p:nvPr/>
        </p:nvPicPr>
        <p:blipFill>
          <a:blip r:embed="rId2" cstate="print"/>
          <a:srcRect t="2727" b="15732"/>
          <a:stretch>
            <a:fillRect/>
          </a:stretch>
        </p:blipFill>
        <p:spPr>
          <a:xfrm>
            <a:off x="7524328" y="2852936"/>
            <a:ext cx="1127362" cy="12241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55576" y="2852936"/>
            <a:ext cx="63367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1. SEQUENCE </a:t>
            </a:r>
            <a:r>
              <a:rPr lang="ko-KR" altLang="ko-KR" sz="1600" dirty="0">
                <a:solidFill>
                  <a:schemeClr val="tx1"/>
                </a:solidFill>
              </a:rPr>
              <a:t>의 의미를 배우고 생성하는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ko-KR" sz="1600" dirty="0">
                <a:solidFill>
                  <a:schemeClr val="tx1"/>
                </a:solidFill>
              </a:rPr>
              <a:t>상황에 맞는</a:t>
            </a:r>
            <a:r>
              <a:rPr lang="en-US" altLang="ko-KR" sz="1600" dirty="0">
                <a:solidFill>
                  <a:schemeClr val="tx1"/>
                </a:solidFill>
              </a:rPr>
              <a:t> SEQUENCE </a:t>
            </a:r>
            <a:r>
              <a:rPr lang="ko-KR" altLang="ko-KR" sz="1600" dirty="0">
                <a:solidFill>
                  <a:schemeClr val="tx1"/>
                </a:solidFill>
              </a:rPr>
              <a:t>를 생성하고 활용하는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3. SEQUENCE </a:t>
            </a:r>
            <a:r>
              <a:rPr lang="ko-KR" altLang="ko-KR" sz="1600" dirty="0">
                <a:solidFill>
                  <a:schemeClr val="tx1"/>
                </a:solidFill>
              </a:rPr>
              <a:t>를 조회하고 관리하는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4. SYNONYM </a:t>
            </a:r>
            <a:r>
              <a:rPr lang="ko-KR" altLang="ko-KR" sz="1600" dirty="0">
                <a:solidFill>
                  <a:schemeClr val="tx1"/>
                </a:solidFill>
              </a:rPr>
              <a:t>의 의미를 배우고 활용하는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4C37B6-2FE7-A833-DE61-5164ECC9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SEQUENCE(</a:t>
            </a:r>
            <a:r>
              <a:rPr lang="ko-KR" altLang="ko-KR" sz="2000" b="1" dirty="0">
                <a:solidFill>
                  <a:schemeClr val="tx1"/>
                </a:solidFill>
              </a:rPr>
              <a:t>시퀀스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와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SYNONYM(</a:t>
            </a:r>
            <a:r>
              <a:rPr lang="ko-KR" altLang="ko-KR" sz="2000" b="1" dirty="0">
                <a:solidFill>
                  <a:schemeClr val="tx1"/>
                </a:solidFill>
              </a:rPr>
              <a:t>동의어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512" y="1124744"/>
            <a:ext cx="41764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SEQUENCE (</a:t>
            </a:r>
            <a:r>
              <a:rPr lang="ko-KR" altLang="ko-KR" b="1" dirty="0">
                <a:solidFill>
                  <a:schemeClr val="tx1"/>
                </a:solidFill>
              </a:rPr>
              <a:t>시퀀스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39552" y="1988840"/>
            <a:ext cx="7416824" cy="3096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CREATE  SEQUENCE sequence_name </a:t>
            </a:r>
            <a:endParaRPr kumimoji="1" lang="en-US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[INCREMENT BY n] &lt;-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시퀀스 번호의 증가 값으로 기본값은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endParaRPr kumimoji="1" lang="en-US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[START WITH n] &lt;-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시퀀스 시작번호로 기본값은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endParaRPr kumimoji="1" lang="en-US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[MAXVALUE n | </a:t>
            </a:r>
            <a:r>
              <a:rPr kumimoji="1" lang="en-US" altLang="ko-KR" sz="15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NOMAXVALUE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 &lt;-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생성 가능한 시퀀스 최대값</a:t>
            </a:r>
            <a:endParaRPr kumimoji="1" lang="ko-KR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[MINVALUE n | </a:t>
            </a:r>
            <a:r>
              <a:rPr kumimoji="1" lang="en-US" altLang="ko-KR" sz="15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NOMINVALUE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 &lt;-CYCLE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 경우 새로 시작되는 값과 </a:t>
            </a:r>
            <a:endParaRPr kumimoji="1" lang="ko-KR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감소하는 시퀀스일 경우 최소값</a:t>
            </a:r>
            <a:endParaRPr kumimoji="1" lang="ko-KR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[CYCLE | </a:t>
            </a:r>
            <a:r>
              <a:rPr kumimoji="1" lang="en-US" altLang="ko-KR" sz="15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NOCYCLE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 &lt;-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시퀀스 번호를 순환 사용할 것인지 지정</a:t>
            </a:r>
            <a:endParaRPr kumimoji="1" lang="ko-KR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[CACHE n | </a:t>
            </a:r>
            <a:r>
              <a:rPr kumimoji="1" lang="en-US" altLang="ko-KR" sz="15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NOCACHE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 &lt;-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시퀀스 생성속도를 개선하기 위해 캐싱 여부 지정</a:t>
            </a:r>
            <a:endParaRPr kumimoji="1" lang="ko-KR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F696AB-4970-3101-255E-6C519600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SEQUENCE(</a:t>
            </a:r>
            <a:r>
              <a:rPr lang="ko-KR" altLang="ko-KR" sz="2000" b="1" dirty="0">
                <a:solidFill>
                  <a:schemeClr val="tx1"/>
                </a:solidFill>
              </a:rPr>
              <a:t>시퀀스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와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SYNONYM(</a:t>
            </a:r>
            <a:r>
              <a:rPr lang="ko-KR" altLang="ko-KR" sz="2000" b="1" dirty="0">
                <a:solidFill>
                  <a:schemeClr val="tx1"/>
                </a:solidFill>
              </a:rPr>
              <a:t>동의어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640960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ko-KR" b="1" dirty="0">
                <a:solidFill>
                  <a:schemeClr val="tx1"/>
                </a:solidFill>
              </a:rPr>
              <a:t>생성 예제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아래의 조건으로 제품 주문번호를 생성하기 위해 사용할</a:t>
            </a:r>
            <a:r>
              <a:rPr lang="en-US" altLang="ko-KR" b="1" dirty="0">
                <a:solidFill>
                  <a:schemeClr val="tx1"/>
                </a:solidFill>
              </a:rPr>
              <a:t> SEQUENCE </a:t>
            </a:r>
            <a:r>
              <a:rPr lang="ko-KR" altLang="ko-KR" b="1" dirty="0">
                <a:solidFill>
                  <a:schemeClr val="tx1"/>
                </a:solidFill>
              </a:rPr>
              <a:t>를 만드세요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 * SEQUENCE </a:t>
            </a:r>
            <a:r>
              <a:rPr lang="ko-KR" altLang="ko-KR" sz="1300" b="1" dirty="0">
                <a:solidFill>
                  <a:schemeClr val="tx1"/>
                </a:solidFill>
              </a:rPr>
              <a:t>명</a:t>
            </a:r>
            <a:r>
              <a:rPr lang="en-US" altLang="ko-KR" sz="1300" b="1" dirty="0">
                <a:solidFill>
                  <a:schemeClr val="tx1"/>
                </a:solidFill>
              </a:rPr>
              <a:t>: </a:t>
            </a:r>
            <a:r>
              <a:rPr lang="en-US" altLang="ko-KR" sz="1300" b="1" dirty="0" err="1">
                <a:solidFill>
                  <a:schemeClr val="tx1"/>
                </a:solidFill>
              </a:rPr>
              <a:t>jno_seq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 * </a:t>
            </a:r>
            <a:r>
              <a:rPr lang="ko-KR" altLang="ko-KR" sz="1300" b="1" dirty="0">
                <a:solidFill>
                  <a:schemeClr val="tx1"/>
                </a:solidFill>
              </a:rPr>
              <a:t>시작</a:t>
            </a:r>
            <a:r>
              <a:rPr lang="en-US" altLang="ko-KR" sz="1300" b="1" dirty="0">
                <a:solidFill>
                  <a:schemeClr val="tx1"/>
                </a:solidFill>
              </a:rPr>
              <a:t>  </a:t>
            </a:r>
            <a:r>
              <a:rPr lang="ko-KR" altLang="ko-KR" sz="1300" b="1" dirty="0">
                <a:solidFill>
                  <a:schemeClr val="tx1"/>
                </a:solidFill>
              </a:rPr>
              <a:t>번호</a:t>
            </a:r>
            <a:r>
              <a:rPr lang="en-US" altLang="ko-KR" sz="1300" b="1" dirty="0">
                <a:solidFill>
                  <a:schemeClr val="tx1"/>
                </a:solidFill>
              </a:rPr>
              <a:t>: 100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 * </a:t>
            </a:r>
            <a:r>
              <a:rPr lang="ko-KR" altLang="ko-KR" sz="1300" b="1" dirty="0">
                <a:solidFill>
                  <a:schemeClr val="tx1"/>
                </a:solidFill>
              </a:rPr>
              <a:t>끝</a:t>
            </a:r>
            <a:r>
              <a:rPr lang="en-US" altLang="ko-KR" sz="1300" b="1" dirty="0">
                <a:solidFill>
                  <a:schemeClr val="tx1"/>
                </a:solidFill>
              </a:rPr>
              <a:t>  </a:t>
            </a:r>
            <a:r>
              <a:rPr lang="ko-KR" altLang="ko-KR" sz="1300" b="1" dirty="0">
                <a:solidFill>
                  <a:schemeClr val="tx1"/>
                </a:solidFill>
              </a:rPr>
              <a:t>번</a:t>
            </a:r>
            <a:r>
              <a:rPr lang="en-US" altLang="ko-KR" sz="1300" b="1" dirty="0">
                <a:solidFill>
                  <a:schemeClr val="tx1"/>
                </a:solidFill>
              </a:rPr>
              <a:t>  </a:t>
            </a:r>
            <a:r>
              <a:rPr lang="ko-KR" altLang="ko-KR" sz="1300" b="1" dirty="0">
                <a:solidFill>
                  <a:schemeClr val="tx1"/>
                </a:solidFill>
              </a:rPr>
              <a:t>호</a:t>
            </a:r>
            <a:r>
              <a:rPr lang="en-US" altLang="ko-KR" sz="1300" b="1" dirty="0">
                <a:solidFill>
                  <a:schemeClr val="tx1"/>
                </a:solidFill>
              </a:rPr>
              <a:t>: 110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 * </a:t>
            </a:r>
            <a:r>
              <a:rPr lang="ko-KR" altLang="ko-KR" sz="1300" b="1" dirty="0">
                <a:solidFill>
                  <a:schemeClr val="tx1"/>
                </a:solidFill>
              </a:rPr>
              <a:t>증</a:t>
            </a:r>
            <a:r>
              <a:rPr lang="en-US" altLang="ko-KR" sz="1300" b="1" dirty="0">
                <a:solidFill>
                  <a:schemeClr val="tx1"/>
                </a:solidFill>
              </a:rPr>
              <a:t>  </a:t>
            </a:r>
            <a:r>
              <a:rPr lang="ko-KR" altLang="ko-KR" sz="1300" b="1" dirty="0">
                <a:solidFill>
                  <a:schemeClr val="tx1"/>
                </a:solidFill>
              </a:rPr>
              <a:t>가</a:t>
            </a:r>
            <a:r>
              <a:rPr lang="en-US" altLang="ko-KR" sz="1300" b="1" dirty="0">
                <a:solidFill>
                  <a:schemeClr val="tx1"/>
                </a:solidFill>
              </a:rPr>
              <a:t>  </a:t>
            </a:r>
            <a:r>
              <a:rPr lang="ko-KR" altLang="ko-KR" sz="1300" b="1" dirty="0">
                <a:solidFill>
                  <a:schemeClr val="tx1"/>
                </a:solidFill>
              </a:rPr>
              <a:t>값</a:t>
            </a:r>
            <a:r>
              <a:rPr lang="en-US" altLang="ko-KR" sz="1300" b="1" dirty="0">
                <a:solidFill>
                  <a:schemeClr val="tx1"/>
                </a:solidFill>
              </a:rPr>
              <a:t>: 1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 * </a:t>
            </a:r>
            <a:r>
              <a:rPr lang="ko-KR" altLang="ko-KR" sz="1300" b="1" dirty="0">
                <a:solidFill>
                  <a:schemeClr val="tx1"/>
                </a:solidFill>
              </a:rPr>
              <a:t>반복 되고 </a:t>
            </a:r>
            <a:r>
              <a:rPr lang="ko-KR" altLang="ko-KR" sz="1300" b="1" dirty="0" err="1">
                <a:solidFill>
                  <a:schemeClr val="tx1"/>
                </a:solidFill>
              </a:rPr>
              <a:t>캐싱은</a:t>
            </a:r>
            <a:r>
              <a:rPr lang="en-US" altLang="ko-KR" sz="1300" b="1" dirty="0">
                <a:solidFill>
                  <a:schemeClr val="tx1"/>
                </a:solidFill>
              </a:rPr>
              <a:t> 2</a:t>
            </a:r>
            <a:r>
              <a:rPr lang="ko-KR" altLang="ko-KR" sz="1300" b="1" dirty="0">
                <a:solidFill>
                  <a:schemeClr val="tx1"/>
                </a:solidFill>
              </a:rPr>
              <a:t>개씩 되도록 하세요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   (</a:t>
            </a:r>
            <a:r>
              <a:rPr lang="ko-KR" altLang="ko-KR" sz="1300" b="1" dirty="0">
                <a:solidFill>
                  <a:schemeClr val="tx1"/>
                </a:solidFill>
              </a:rPr>
              <a:t>반복될 때 다시 시작되는 값은</a:t>
            </a:r>
            <a:r>
              <a:rPr lang="en-US" altLang="ko-KR" sz="1300" b="1" dirty="0">
                <a:solidFill>
                  <a:schemeClr val="tx1"/>
                </a:solidFill>
              </a:rPr>
              <a:t> 90 </a:t>
            </a:r>
            <a:r>
              <a:rPr lang="ko-KR" altLang="ko-KR" sz="1300" b="1" dirty="0">
                <a:solidFill>
                  <a:schemeClr val="tx1"/>
                </a:solidFill>
              </a:rPr>
              <a:t>으로 하세요</a:t>
            </a:r>
            <a:r>
              <a:rPr lang="en-US" altLang="ko-KR" sz="1300" b="1" dirty="0">
                <a:solidFill>
                  <a:schemeClr val="tx1"/>
                </a:solidFill>
              </a:rPr>
              <a:t>)</a:t>
            </a:r>
            <a:endParaRPr lang="ko-KR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2141141" y="3379788"/>
            <a:ext cx="5167163" cy="24974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SEQUENCE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jno_seq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INCREMENT BY 1 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START WITH 1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00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MAXVALUE 110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MINVALUE 90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CYCLE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CACHE 2 ;                    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625A16-B99D-0703-5285-109C4B3D1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SEQUENCE(</a:t>
            </a:r>
            <a:r>
              <a:rPr lang="ko-KR" altLang="ko-KR" sz="2000" b="1" dirty="0">
                <a:solidFill>
                  <a:schemeClr val="tx1"/>
                </a:solidFill>
              </a:rPr>
              <a:t>시퀀스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와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SYNONYM(</a:t>
            </a:r>
            <a:r>
              <a:rPr lang="ko-KR" altLang="ko-KR" sz="2000" b="1" dirty="0">
                <a:solidFill>
                  <a:schemeClr val="tx1"/>
                </a:solidFill>
              </a:rPr>
              <a:t>동의어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70567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SEQUENCE </a:t>
            </a:r>
            <a:r>
              <a:rPr lang="ko-KR" altLang="ko-KR" b="1" dirty="0">
                <a:solidFill>
                  <a:schemeClr val="tx1"/>
                </a:solidFill>
              </a:rPr>
              <a:t>생성 및 각종 옵션 테스트하</a:t>
            </a:r>
            <a:r>
              <a:rPr lang="ko-KR" altLang="en-US" b="1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31640" y="2348880"/>
            <a:ext cx="6120680" cy="108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자세한 테스트 내용은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교재를 참고하세요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47CE46-0DBF-1959-F034-BD742717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SEQUENCE(</a:t>
            </a:r>
            <a:r>
              <a:rPr lang="ko-KR" altLang="ko-KR" sz="2000" b="1" dirty="0">
                <a:solidFill>
                  <a:schemeClr val="tx1"/>
                </a:solidFill>
              </a:rPr>
              <a:t>시퀀스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와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SYNONYM(</a:t>
            </a:r>
            <a:r>
              <a:rPr lang="ko-KR" altLang="ko-KR" sz="2000" b="1" dirty="0">
                <a:solidFill>
                  <a:schemeClr val="tx1"/>
                </a:solidFill>
              </a:rPr>
              <a:t>동의어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727280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값이 감소하는</a:t>
            </a:r>
            <a:r>
              <a:rPr lang="en-US" altLang="ko-KR" b="1" dirty="0">
                <a:solidFill>
                  <a:schemeClr val="tx1"/>
                </a:solidFill>
              </a:rPr>
              <a:t> SEQUENCE </a:t>
            </a:r>
            <a:r>
              <a:rPr lang="ko-KR" altLang="ko-KR" b="1" dirty="0">
                <a:solidFill>
                  <a:schemeClr val="tx1"/>
                </a:solidFill>
              </a:rPr>
              <a:t>생성 및 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916832"/>
            <a:ext cx="6120680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SCOTT&gt;CREATE SEQUENCE </a:t>
            </a:r>
            <a:r>
              <a:rPr lang="en-US" altLang="ko-KR" dirty="0" err="1">
                <a:solidFill>
                  <a:schemeClr val="tx1"/>
                </a:solidFill>
              </a:rPr>
              <a:t>jno_seq_rev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b="1" dirty="0">
                <a:solidFill>
                  <a:schemeClr val="tx1"/>
                </a:solidFill>
              </a:rPr>
              <a:t>2  INCREMENT BY -2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3  MINVALUE 0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4  MAXVALUE 20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5  START WITH 10 ;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C5419B-1B97-78F1-34FB-436E8827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SEQUENCE(</a:t>
            </a:r>
            <a:r>
              <a:rPr lang="ko-KR" altLang="ko-KR" sz="2000" b="1" dirty="0">
                <a:solidFill>
                  <a:schemeClr val="tx1"/>
                </a:solidFill>
              </a:rPr>
              <a:t>시퀀스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와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SYNONYM(</a:t>
            </a:r>
            <a:r>
              <a:rPr lang="ko-KR" altLang="ko-KR" sz="2000" b="1" dirty="0">
                <a:solidFill>
                  <a:schemeClr val="tx1"/>
                </a:solidFill>
              </a:rPr>
              <a:t>동의어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55446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Sequence </a:t>
            </a:r>
            <a:r>
              <a:rPr lang="ko-KR" altLang="ko-KR" b="1" dirty="0">
                <a:solidFill>
                  <a:schemeClr val="tx1"/>
                </a:solidFill>
              </a:rPr>
              <a:t>초기화 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752" y="1844824"/>
            <a:ext cx="9036496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SCOTT&gt; CREATE OR REPLACE PROCEDURE </a:t>
            </a:r>
            <a:r>
              <a:rPr lang="en-US" altLang="ko-KR" sz="1500" dirty="0" err="1">
                <a:solidFill>
                  <a:schemeClr val="tx1"/>
                </a:solidFill>
              </a:rPr>
              <a:t>re_seq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2  (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3    SNAME IN VARCHAR2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4  )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5  IS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6    VAL NUMBER;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7  BEGIN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8    EXECUTE IMMEDIATE 'SELECT ' || SNAME || '.NEXTVAL FROM DUAL ' INTO  VAL;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9    EXECUTE IMMEDIATE 'ALTER SEQUENCE ' || SNAME || ' INCREMENT BY -' || VAL || ' MINVALUE 0';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10    EXECUTE IMMEDIATE 'SELECT ' || SNAME || '.NEXTVAL FROM DUAL ' INTO VAL;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11    EXECUTE IMMEDIATE 'ALTER SEQUENCE ' || SNAME || ' INCREMENT BY 1 MINVALUE 0';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12 END;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13 /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SEQUENCE(</a:t>
            </a:r>
            <a:r>
              <a:rPr lang="ko-KR" altLang="ko-KR" sz="2000" b="1" dirty="0">
                <a:solidFill>
                  <a:schemeClr val="tx1"/>
                </a:solidFill>
              </a:rPr>
              <a:t>시퀀스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와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SYNONYM(</a:t>
            </a:r>
            <a:r>
              <a:rPr lang="ko-KR" altLang="ko-KR" sz="2000" b="1" dirty="0">
                <a:solidFill>
                  <a:schemeClr val="tx1"/>
                </a:solidFill>
              </a:rPr>
              <a:t>동의어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6024" y="1052736"/>
            <a:ext cx="5940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4)SEQUENCE </a:t>
            </a:r>
            <a:r>
              <a:rPr lang="ko-KR" altLang="ko-KR" b="1" dirty="0">
                <a:solidFill>
                  <a:schemeClr val="tx1"/>
                </a:solidFill>
              </a:rPr>
              <a:t>조회 및 수정하기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179512" y="1772816"/>
            <a:ext cx="8784976" cy="41764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SCOTT&gt;COL name FOR a15 ;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SEQUENCE_NAME , MIN_VALUE , MAX_VALUE , INCREMENT_BY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  CYCLE_FLAG , ORDER_FLAG , CACHE_SIZE , LAST_NUMBER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FROM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user_sequences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WHERE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sequence_name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='JNO_SEQ'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SEQUENCE_NAME   MIN_VALUE  MAX_VALUE  INCREMENT_BY  C O  CACHE_SIZE  LAST_NUMBER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 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 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 ----------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JNO_SEQ                         90            110                 1       Y  N              2                 92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SEQUENCE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jno_seq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MAXVALUE 12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CACHE 10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Sequence altered.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347BD9-6CE1-E078-3137-327710E1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SEQUENCE(</a:t>
            </a:r>
            <a:r>
              <a:rPr lang="ko-KR" altLang="ko-KR" sz="2000" b="1" dirty="0">
                <a:solidFill>
                  <a:schemeClr val="tx1"/>
                </a:solidFill>
              </a:rPr>
              <a:t>시퀀스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와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SYNONYM(</a:t>
            </a:r>
            <a:r>
              <a:rPr lang="ko-KR" altLang="ko-KR" sz="2000" b="1" dirty="0">
                <a:solidFill>
                  <a:schemeClr val="tx1"/>
                </a:solidFill>
              </a:rPr>
              <a:t>동의어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4016" y="980728"/>
            <a:ext cx="47160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5) SEQUENCE </a:t>
            </a:r>
            <a:r>
              <a:rPr lang="ko-KR" altLang="ko-KR" b="1" dirty="0">
                <a:solidFill>
                  <a:schemeClr val="tx1"/>
                </a:solidFill>
              </a:rPr>
              <a:t>삭제하기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93538" name="AutoShape 2"/>
          <p:cNvSpPr>
            <a:spLocks noChangeArrowheads="1"/>
          </p:cNvSpPr>
          <p:nvPr/>
        </p:nvSpPr>
        <p:spPr bwMode="auto">
          <a:xfrm>
            <a:off x="323528" y="1772816"/>
            <a:ext cx="5143500" cy="41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SCOTT&gt;DROP SEQUENCE jno_seq ;</a:t>
            </a:r>
            <a:endParaRPr kumimoji="1" lang="ko-KR" altLang="ko-KR" sz="1500" b="0" i="0" u="none" strike="noStrike" cap="none" normalizeH="0" baseline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1144E3-9BA0-5EB9-BA8F-D7C31250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10712</TotalTime>
  <Words>986</Words>
  <Application>Microsoft Office PowerPoint</Application>
  <PresentationFormat>화면 슬라이드 쇼(4:3)</PresentationFormat>
  <Paragraphs>154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맑은 고딕</vt:lpstr>
      <vt:lpstr>Arial</vt:lpstr>
      <vt:lpstr>Times New Roman</vt:lpstr>
      <vt:lpstr>Office 테마</vt:lpstr>
      <vt:lpstr>다양한 예제로 쉽게 배우는 오라클 SQL 과 PL/SQL</vt:lpstr>
      <vt:lpstr>11장. SEQUENCE(시퀀스) 와  SYNONYM(동의어) 를 배웁니다.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서 진수</cp:lastModifiedBy>
  <cp:revision>288</cp:revision>
  <dcterms:created xsi:type="dcterms:W3CDTF">2012-11-06T06:53:25Z</dcterms:created>
  <dcterms:modified xsi:type="dcterms:W3CDTF">2023-07-03T10:46:49Z</dcterms:modified>
</cp:coreProperties>
</file>