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0" r:id="rId3"/>
    <p:sldId id="345" r:id="rId4"/>
    <p:sldId id="351" r:id="rId5"/>
    <p:sldId id="352" r:id="rId6"/>
    <p:sldId id="353" r:id="rId7"/>
    <p:sldId id="354" r:id="rId8"/>
    <p:sldId id="35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60"/>
  </p:normalViewPr>
  <p:slideViewPr>
    <p:cSldViewPr>
      <p:cViewPr varScale="1">
        <p:scale>
          <a:sx n="101" d="100"/>
          <a:sy n="101" d="100"/>
        </p:scale>
        <p:origin x="12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395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다양한 예제로 쉽게 배우는</a:t>
            </a:r>
            <a:br>
              <a:rPr lang="en-US" altLang="ko-KR" sz="5600" dirty="0"/>
            </a:br>
            <a:r>
              <a:rPr lang="ko-KR" altLang="en-US" sz="5600" dirty="0" err="1"/>
              <a:t>오라클</a:t>
            </a:r>
            <a:r>
              <a:rPr lang="ko-KR" altLang="en-US" sz="5600" dirty="0"/>
              <a:t> </a:t>
            </a:r>
            <a:r>
              <a:rPr lang="en-US" altLang="ko-KR" sz="5600" dirty="0"/>
              <a:t>SQL </a:t>
            </a:r>
            <a:r>
              <a:rPr lang="ko-KR" altLang="en-US" sz="5600" dirty="0"/>
              <a:t>과 </a:t>
            </a:r>
            <a:r>
              <a:rPr lang="en-US" altLang="ko-KR" sz="5600" dirty="0"/>
              <a:t>PL/SQL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4271304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서진수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B6DDB-CA80-0E09-6361-4470816D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335177"/>
            <a:ext cx="1800200" cy="224235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4640817B-58CD-9429-CBCA-D57E3BC90E32}"/>
              </a:ext>
            </a:extLst>
          </p:cNvPr>
          <p:cNvSpPr txBox="1">
            <a:spLocks/>
          </p:cNvSpPr>
          <p:nvPr/>
        </p:nvSpPr>
        <p:spPr>
          <a:xfrm>
            <a:off x="1219200" y="3376757"/>
            <a:ext cx="6400800" cy="553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highlight>
                  <a:srgbClr val="000000"/>
                </a:highlight>
              </a:rPr>
              <a:t>개정 </a:t>
            </a:r>
            <a:r>
              <a:rPr lang="en-US" altLang="ko-KR" dirty="0">
                <a:highlight>
                  <a:srgbClr val="000000"/>
                </a:highlight>
              </a:rPr>
              <a:t>4</a:t>
            </a:r>
            <a:r>
              <a:rPr lang="ko-KR" altLang="en-US" dirty="0">
                <a:highlight>
                  <a:srgbClr val="000000"/>
                </a:highlight>
              </a:rPr>
              <a:t>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88874-7E6A-C1CC-20E8-941018B6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14</a:t>
            </a:r>
            <a:r>
              <a:rPr lang="ko-KR" altLang="en-US" b="1" dirty="0"/>
              <a:t>장</a:t>
            </a:r>
            <a:r>
              <a:rPr lang="en-US" altLang="ko-KR" b="1" dirty="0"/>
              <a:t>. </a:t>
            </a:r>
            <a:br>
              <a:rPr lang="en-US" altLang="ko-KR" b="1" dirty="0"/>
            </a:br>
            <a:r>
              <a:rPr lang="en-US" altLang="ko-KR" b="1" dirty="0"/>
              <a:t>Oracle 19c / 21c </a:t>
            </a:r>
            <a:r>
              <a:rPr lang="ko-KR" altLang="en-US" b="1" dirty="0"/>
              <a:t>버전에서</a:t>
            </a:r>
            <a:br>
              <a:rPr lang="en-US" altLang="ko-KR" b="1" dirty="0"/>
            </a:br>
            <a:r>
              <a:rPr lang="ko-KR" altLang="en-US" b="1" dirty="0"/>
              <a:t>추가된 기능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A6EEE9-4D83-41AF-3D98-D198FF3F2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68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Oracle 19c New Feature </a:t>
            </a:r>
            <a:r>
              <a:rPr lang="ko-KR" altLang="en-US" b="1" dirty="0">
                <a:solidFill>
                  <a:schemeClr val="tx1"/>
                </a:solidFill>
              </a:rPr>
              <a:t>요약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14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19c / 21c</a:t>
            </a:r>
            <a:r>
              <a:rPr lang="ko-KR" altLang="en-US" sz="2500" b="1" dirty="0">
                <a:solidFill>
                  <a:schemeClr val="tx1"/>
                </a:solidFill>
              </a:rPr>
              <a:t>에서 추가된 기능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7030766-5204-6E7D-41CC-A1779734F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63" y="1634404"/>
            <a:ext cx="7153275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Oracle 19c New Feature </a:t>
            </a:r>
            <a:r>
              <a:rPr lang="ko-KR" altLang="en-US" b="1" dirty="0">
                <a:solidFill>
                  <a:schemeClr val="tx1"/>
                </a:solidFill>
              </a:rPr>
              <a:t>요약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14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19c / 21c</a:t>
            </a:r>
            <a:r>
              <a:rPr lang="ko-KR" altLang="en-US" sz="2500" b="1" dirty="0">
                <a:solidFill>
                  <a:schemeClr val="tx1"/>
                </a:solidFill>
              </a:rPr>
              <a:t>에서 추가된 기능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A37399-F70C-6A77-361A-39EEAF53A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66" y="1532942"/>
            <a:ext cx="6663427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1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Oracle 19c New Feature </a:t>
            </a:r>
            <a:r>
              <a:rPr lang="ko-KR" altLang="en-US" b="1" dirty="0">
                <a:solidFill>
                  <a:schemeClr val="tx1"/>
                </a:solidFill>
              </a:rPr>
              <a:t>요약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14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19c / 21c</a:t>
            </a:r>
            <a:r>
              <a:rPr lang="ko-KR" altLang="en-US" sz="2500" b="1" dirty="0">
                <a:solidFill>
                  <a:schemeClr val="tx1"/>
                </a:solidFill>
              </a:rPr>
              <a:t>에서 추가된 기능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425D469-4A3C-5F3F-2E53-B5629CAA6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59" y="1607364"/>
            <a:ext cx="7162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7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Oracle 21c New Feature </a:t>
            </a:r>
            <a:r>
              <a:rPr lang="ko-KR" altLang="en-US" b="1" dirty="0">
                <a:solidFill>
                  <a:schemeClr val="tx1"/>
                </a:solidFill>
              </a:rPr>
              <a:t>요약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14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19c / 21c</a:t>
            </a:r>
            <a:r>
              <a:rPr lang="ko-KR" altLang="en-US" sz="2500" b="1" dirty="0">
                <a:solidFill>
                  <a:schemeClr val="tx1"/>
                </a:solidFill>
              </a:rPr>
              <a:t>에서 추가된 기능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C5ACC6-D045-5CE9-B4C7-CC5B9687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59" y="1585938"/>
            <a:ext cx="73533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Oracle 21c New Feature </a:t>
            </a:r>
            <a:r>
              <a:rPr lang="ko-KR" altLang="en-US" b="1" dirty="0">
                <a:solidFill>
                  <a:schemeClr val="tx1"/>
                </a:solidFill>
              </a:rPr>
              <a:t>요약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14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19c / 21c</a:t>
            </a:r>
            <a:r>
              <a:rPr lang="ko-KR" altLang="en-US" sz="2500" b="1" dirty="0">
                <a:solidFill>
                  <a:schemeClr val="tx1"/>
                </a:solidFill>
              </a:rPr>
              <a:t>에서 추가된 기능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52EB30-A404-EBEB-74EB-AB91F41EF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59" y="1676663"/>
            <a:ext cx="72294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2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Oracle 21c New Feature </a:t>
            </a:r>
            <a:r>
              <a:rPr lang="ko-KR" altLang="en-US" b="1" dirty="0">
                <a:solidFill>
                  <a:schemeClr val="tx1"/>
                </a:solidFill>
              </a:rPr>
              <a:t>요약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14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19c / 21c</a:t>
            </a:r>
            <a:r>
              <a:rPr lang="ko-KR" altLang="en-US" sz="2500" b="1" dirty="0">
                <a:solidFill>
                  <a:schemeClr val="tx1"/>
                </a:solidFill>
              </a:rPr>
              <a:t>에서 추가된 기능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254799-3D40-6283-F939-7347B73CC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59" y="1616256"/>
            <a:ext cx="73628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6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</TotalTime>
  <Words>130</Words>
  <Application>Microsoft Office PowerPoint</Application>
  <PresentationFormat>화면 슬라이드 쇼(4:3)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다양한 예제로 쉽게 배우는 오라클 SQL 과 PL/SQL</vt:lpstr>
      <vt:lpstr>14장.  Oracle 19c / 21c 버전에서 추가된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서 진수</cp:lastModifiedBy>
  <cp:revision>276</cp:revision>
  <dcterms:created xsi:type="dcterms:W3CDTF">2012-11-06T06:53:25Z</dcterms:created>
  <dcterms:modified xsi:type="dcterms:W3CDTF">2023-07-04T10:12:12Z</dcterms:modified>
</cp:coreProperties>
</file>