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45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68" d="100"/>
          <a:sy n="68" d="100"/>
        </p:scale>
        <p:origin x="80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2.1.4  %ROWTYPE </a:t>
            </a:r>
            <a:r>
              <a:rPr lang="ko-KR" altLang="en-US" b="1" dirty="0">
                <a:solidFill>
                  <a:schemeClr val="tx1"/>
                </a:solidFill>
              </a:rPr>
              <a:t>변수를 활용한 데이터 입력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7F6829-B74D-8FF0-7178-DF3B2221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10" y="1991517"/>
            <a:ext cx="7975780" cy="35768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0BAF5C-CD99-9B28-E3B4-B56CEAFE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81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2.1.4  %ROWTYPE </a:t>
            </a:r>
            <a:r>
              <a:rPr lang="ko-KR" altLang="en-US" b="1" dirty="0">
                <a:solidFill>
                  <a:schemeClr val="tx1"/>
                </a:solidFill>
              </a:rPr>
              <a:t>변수를 활용한 데이터 입력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CB7CCD-FDBD-6672-AB1F-B912550B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815876"/>
            <a:ext cx="6838950" cy="434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0D8FAB-19E1-B87C-C30E-5B90C542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96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2.1.5  %ROWTYPE </a:t>
            </a:r>
            <a:r>
              <a:rPr lang="ko-KR" altLang="en-US" b="1" dirty="0">
                <a:solidFill>
                  <a:schemeClr val="tx1"/>
                </a:solidFill>
              </a:rPr>
              <a:t>변수를 활용한 데이터 변경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C488F-E4A1-A37E-DE43-32BCFAA7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800665"/>
            <a:ext cx="6810375" cy="495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39A52F-133D-E47E-4F26-4DCAA203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18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D726E0-25C2-1F97-1459-8CE2E299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7" y="1949137"/>
            <a:ext cx="8249527" cy="2396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920082-C352-0F8B-7E4F-8C1E9697E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24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2.2.1 Record Type 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83B98-A11C-76E7-F32F-4B4F02F4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5" y="1975591"/>
            <a:ext cx="8711569" cy="1373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2C06D7-166A-C9AD-A4F3-769D8921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08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2.2.1 Record Type 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04A4-6755-A817-1EF9-F79E4D1E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817440"/>
            <a:ext cx="7000875" cy="471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74CB47-2101-72F9-BA14-483A28744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56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2.2.1 Record Type 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1474D-80F1-5C4F-FB24-5A9A1D14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17440"/>
            <a:ext cx="8593888" cy="1437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4CDC37-786C-F033-7D21-3D94D032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30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2.2.1 Record Type 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1843F-375A-A81C-1648-1DFE6DE5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6" y="2060848"/>
            <a:ext cx="7831167" cy="3975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363619-1B2C-3A9D-3B72-E80660DA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84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2.2.1 Record Type 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BBF3F-8B71-1B70-D0DD-D7B16350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8" y="1817440"/>
            <a:ext cx="7965504" cy="4336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C5E167-B1E6-20A4-705C-3FD5EE84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59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2.2.2 Table Type (</a:t>
            </a:r>
            <a:r>
              <a:rPr lang="ko-KR" altLang="en-US" b="1" dirty="0">
                <a:solidFill>
                  <a:schemeClr val="tx1"/>
                </a:solidFill>
              </a:rPr>
              <a:t>컬렉션 타입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D4A47F-F436-5DB6-AC52-3E093566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8466645" cy="2568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43A548-BA4B-B044-8728-C591160D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6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16</a:t>
            </a:r>
            <a:r>
              <a:rPr lang="ko-KR" altLang="en-US" b="1" dirty="0"/>
              <a:t>장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b="1" dirty="0"/>
              <a:t>Oracle PL/SQL </a:t>
            </a:r>
            <a:r>
              <a:rPr lang="ko-KR" altLang="en-US" b="1" dirty="0"/>
              <a:t>변수사용하기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6EEE9-4D83-41AF-3D98-D198FF3F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8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2.2.2 Table Type (</a:t>
            </a:r>
            <a:r>
              <a:rPr lang="ko-KR" altLang="en-US" b="1" dirty="0">
                <a:solidFill>
                  <a:schemeClr val="tx1"/>
                </a:solidFill>
              </a:rPr>
              <a:t>컬렉션 타입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EA3D5-BA15-94DD-AE13-67C5B1DE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0" y="1817440"/>
            <a:ext cx="7000875" cy="790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2B9D85-F761-40E2-DFD6-B2D5BE35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02" y="2758927"/>
            <a:ext cx="680085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32338F-FDF2-AF92-832D-BE2CF98B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46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2.2.2 Table Type (</a:t>
            </a:r>
            <a:r>
              <a:rPr lang="ko-KR" altLang="en-US" b="1" dirty="0">
                <a:solidFill>
                  <a:schemeClr val="tx1"/>
                </a:solidFill>
              </a:rPr>
              <a:t>컬렉션 타입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EA3D5-BA15-94DD-AE13-67C5B1DE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0" y="1817440"/>
            <a:ext cx="7000875" cy="790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48EC5B-740E-D513-6F2A-6F61633C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01255"/>
            <a:ext cx="6810375" cy="3248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CCD553-C770-50C3-A06A-436C4531E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14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2.2.2 Table Type (</a:t>
            </a:r>
            <a:r>
              <a:rPr lang="ko-KR" altLang="en-US" b="1" dirty="0">
                <a:solidFill>
                  <a:schemeClr val="tx1"/>
                </a:solidFill>
              </a:rPr>
              <a:t>컬렉션 타입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CD3C9-4B0D-DF78-FCE2-097A09D4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63290"/>
            <a:ext cx="7162800" cy="1609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5E0A7E-2760-DCA2-C653-FB7D4873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772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2.2 </a:t>
            </a:r>
            <a:r>
              <a:rPr lang="ko-KR" altLang="en-US" b="1" dirty="0">
                <a:solidFill>
                  <a:schemeClr val="tx1"/>
                </a:solidFill>
              </a:rPr>
              <a:t>복합 변수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여러 건의 데이터를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2.2.2 Table Type (</a:t>
            </a:r>
            <a:r>
              <a:rPr lang="ko-KR" altLang="en-US" b="1" dirty="0">
                <a:solidFill>
                  <a:schemeClr val="tx1"/>
                </a:solidFill>
              </a:rPr>
              <a:t>컬렉션 타입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복합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09B4F3-B572-0DFC-1030-139C13CC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0111"/>
            <a:ext cx="6395616" cy="44672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53B23A-CAB9-E5FA-3F1B-C7269F34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7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비 </a:t>
            </a:r>
            <a:r>
              <a:rPr lang="en-US" altLang="ko-KR" b="1" dirty="0">
                <a:solidFill>
                  <a:schemeClr val="tx1"/>
                </a:solidFill>
              </a:rPr>
              <a:t>PL/SQL </a:t>
            </a:r>
            <a:r>
              <a:rPr lang="ko-KR" altLang="en-US" b="1" dirty="0">
                <a:solidFill>
                  <a:schemeClr val="tx1"/>
                </a:solidFill>
              </a:rPr>
              <a:t>변수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3.1 </a:t>
            </a:r>
            <a:r>
              <a:rPr lang="ko-KR" altLang="en-US" b="1" dirty="0">
                <a:solidFill>
                  <a:schemeClr val="tx1"/>
                </a:solidFill>
              </a:rPr>
              <a:t>바인드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4AA46B-7663-4237-D165-DD427C4A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69" y="1819286"/>
            <a:ext cx="8263061" cy="41315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7A516-15FC-CC76-8F32-21925F8E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59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비 </a:t>
            </a:r>
            <a:r>
              <a:rPr lang="en-US" altLang="ko-KR" b="1" dirty="0">
                <a:solidFill>
                  <a:schemeClr val="tx1"/>
                </a:solidFill>
              </a:rPr>
              <a:t>PL/SQL </a:t>
            </a:r>
            <a:r>
              <a:rPr lang="ko-KR" altLang="en-US" b="1" dirty="0">
                <a:solidFill>
                  <a:schemeClr val="tx1"/>
                </a:solidFill>
              </a:rPr>
              <a:t>변수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3.1 </a:t>
            </a:r>
            <a:r>
              <a:rPr lang="ko-KR" altLang="en-US" b="1" dirty="0">
                <a:solidFill>
                  <a:schemeClr val="tx1"/>
                </a:solidFill>
              </a:rPr>
              <a:t>바인드 변수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3F552-0428-ACD7-EFFA-E61327BD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5" y="1890971"/>
            <a:ext cx="8277349" cy="3687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8621B7-6A12-7617-2E5C-DECD5FD1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336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PL/SQL </a:t>
            </a:r>
            <a:r>
              <a:rPr lang="ko-KR" altLang="en-US" b="1" dirty="0">
                <a:solidFill>
                  <a:schemeClr val="tx1"/>
                </a:solidFill>
              </a:rPr>
              <a:t>주요 데이터 타입 정리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3CE646-B0BC-33AB-D29A-DFD235AA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17440"/>
            <a:ext cx="6981825" cy="403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4A29BA-4198-7C49-211F-3DE4C20D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7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en-US" b="1" dirty="0">
                <a:solidFill>
                  <a:schemeClr val="tx1"/>
                </a:solidFill>
              </a:rPr>
              <a:t>변수의 적용 범위</a:t>
            </a:r>
            <a:r>
              <a:rPr lang="en-US" altLang="ko-KR" b="1" dirty="0">
                <a:solidFill>
                  <a:schemeClr val="tx1"/>
                </a:solidFill>
              </a:rPr>
              <a:t>(Scope Rule)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1D6AC-10C9-0184-B0C7-D5BC9049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628800"/>
            <a:ext cx="6810375" cy="449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BBE19D-BD67-C2B9-5B95-444AD5C3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247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en-US" b="1" dirty="0">
                <a:solidFill>
                  <a:schemeClr val="tx1"/>
                </a:solidFill>
              </a:rPr>
              <a:t>변수의 적용 범위</a:t>
            </a:r>
            <a:r>
              <a:rPr lang="en-US" altLang="ko-KR" b="1" dirty="0">
                <a:solidFill>
                  <a:schemeClr val="tx1"/>
                </a:solidFill>
              </a:rPr>
              <a:t>(Scope Rule)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B037DF-6397-5DD0-C061-219E4420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615405"/>
            <a:ext cx="6848475" cy="433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E94AE6-94AF-AEF7-40FA-C1EECAA3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01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변수의 개요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34BD36-0BB9-C1C7-1E89-D4B3862D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5848350" cy="137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BEFA44-8F9B-1F63-82F8-634F93DC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8" y="2890243"/>
            <a:ext cx="7048500" cy="1790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주요 변수의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99DCE-A83F-ABDD-4B6F-45856810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898352"/>
            <a:ext cx="7128792" cy="4097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F7C950-13BD-0F4F-2BCD-5EAA187E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26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2.1.1  Scalar(</a:t>
            </a:r>
            <a:r>
              <a:rPr lang="ko-KR" altLang="en-US" b="1" dirty="0">
                <a:solidFill>
                  <a:schemeClr val="tx1"/>
                </a:solidFill>
              </a:rPr>
              <a:t>스칼라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변수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AA7E8-DD5C-07CD-9FCE-9AB5B27A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9" y="1817440"/>
            <a:ext cx="8179058" cy="3051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1D8DF1-F1E8-B42A-9D08-0F3D568C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688492-172D-CCAD-8272-F2F5CD94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3" y="2352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76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2.1.2  Reference(</a:t>
            </a:r>
            <a:r>
              <a:rPr lang="ko-KR" altLang="en-US" b="1" dirty="0">
                <a:solidFill>
                  <a:schemeClr val="tx1"/>
                </a:solidFill>
              </a:rPr>
              <a:t>참조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변수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C9C718-AD8B-13FD-17B1-C267CE8C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9" y="1934225"/>
            <a:ext cx="8474923" cy="1811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2805E7-F915-DB72-0E8D-6A23F88AB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59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2.1.2  Reference(</a:t>
            </a:r>
            <a:r>
              <a:rPr lang="ko-KR" altLang="en-US" b="1" dirty="0">
                <a:solidFill>
                  <a:schemeClr val="tx1"/>
                </a:solidFill>
              </a:rPr>
              <a:t>참조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변수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9ADDDB-537C-B45A-C0AB-F371421E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7" y="1817440"/>
            <a:ext cx="8288174" cy="603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22F8A2-B3BA-C974-2714-6155E49A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62546"/>
            <a:ext cx="5757069" cy="3605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2809BB-262B-BF89-7A11-CF5533604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2.1.3  %ROWTYPE </a:t>
            </a:r>
            <a:r>
              <a:rPr lang="ko-KR" altLang="en-US" b="1" dirty="0">
                <a:solidFill>
                  <a:schemeClr val="tx1"/>
                </a:solidFill>
              </a:rPr>
              <a:t>변수 활용하기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E648D-8E21-2310-8501-CA755779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3" y="1889448"/>
            <a:ext cx="7758494" cy="4203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3AFB6F-E422-48EA-4DF1-E7D6EFD1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21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720080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2.1 </a:t>
            </a:r>
            <a:r>
              <a:rPr lang="ko-KR" altLang="en-US" b="1" dirty="0">
                <a:solidFill>
                  <a:schemeClr val="tx1"/>
                </a:solidFill>
              </a:rPr>
              <a:t>단순변수 </a:t>
            </a:r>
            <a:r>
              <a:rPr lang="en-US" altLang="ko-KR" b="1" dirty="0">
                <a:solidFill>
                  <a:schemeClr val="tx1"/>
                </a:solidFill>
              </a:rPr>
              <a:t>– 1</a:t>
            </a:r>
            <a:r>
              <a:rPr lang="ko-KR" altLang="en-US" b="1" dirty="0">
                <a:solidFill>
                  <a:schemeClr val="tx1"/>
                </a:solidFill>
              </a:rPr>
              <a:t>건의 데이터만 저장하는 변수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2.1.4  %ROWTYPE </a:t>
            </a:r>
            <a:r>
              <a:rPr lang="ko-KR" altLang="en-US" b="1" dirty="0">
                <a:solidFill>
                  <a:schemeClr val="tx1"/>
                </a:solidFill>
              </a:rPr>
              <a:t>변수를 활용한 데이터 입력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16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>
                <a:solidFill>
                  <a:schemeClr val="tx1"/>
                </a:solidFill>
              </a:rPr>
              <a:t>변수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C02AA-CEB2-E796-EAA2-B688BEA03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889448"/>
            <a:ext cx="6819900" cy="4743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704CA0-3766-CEBA-7D2F-FA0D69E8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22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619</Words>
  <Application>Microsoft Office PowerPoint</Application>
  <PresentationFormat>화면 슬라이드 쇼(4:3)</PresentationFormat>
  <Paragraphs>77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Arial</vt:lpstr>
      <vt:lpstr>맑은 고딕</vt:lpstr>
      <vt:lpstr>Office 테마</vt:lpstr>
      <vt:lpstr>다양한 예제로 쉽게 배우는 오라클 SQL 과 PL/SQL</vt:lpstr>
      <vt:lpstr>16장.  Oracle PL/SQL 변수사용하기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서 진수</cp:lastModifiedBy>
  <cp:revision>267</cp:revision>
  <dcterms:created xsi:type="dcterms:W3CDTF">2012-11-06T06:53:25Z</dcterms:created>
  <dcterms:modified xsi:type="dcterms:W3CDTF">2023-07-04T05:49:22Z</dcterms:modified>
</cp:coreProperties>
</file>