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45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 varScale="1">
        <p:scale>
          <a:sx n="68" d="100"/>
          <a:sy n="68" d="100"/>
        </p:scale>
        <p:origin x="80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2023-07-04(Tue)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If </a:t>
            </a:r>
            <a:r>
              <a:rPr lang="ko-KR" altLang="en-US" b="1" dirty="0">
                <a:solidFill>
                  <a:schemeClr val="tx1"/>
                </a:solidFill>
              </a:rPr>
              <a:t>조건문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IF – THEN</a:t>
            </a:r>
            <a:r>
              <a:rPr lang="ko-KR" altLang="en-US" b="1" dirty="0">
                <a:solidFill>
                  <a:schemeClr val="tx1"/>
                </a:solidFill>
              </a:rPr>
              <a:t>  </a:t>
            </a:r>
            <a:r>
              <a:rPr lang="en-US" altLang="ko-KR" b="1" dirty="0">
                <a:solidFill>
                  <a:schemeClr val="tx1"/>
                </a:solidFill>
              </a:rPr>
              <a:t>~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ELSIF~END IF</a:t>
            </a:r>
            <a:r>
              <a:rPr lang="ko-KR" altLang="en-US" b="1" dirty="0">
                <a:solidFill>
                  <a:schemeClr val="tx1"/>
                </a:solidFill>
              </a:rPr>
              <a:t>문장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조건이 여러 개 인 경우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F71092-EC37-7FBA-E228-C5D657CAA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42" y="1611184"/>
            <a:ext cx="6159971" cy="459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6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CASE </a:t>
            </a:r>
            <a:r>
              <a:rPr lang="ko-KR" altLang="en-US" b="1" dirty="0">
                <a:solidFill>
                  <a:schemeClr val="tx1"/>
                </a:solidFill>
              </a:rPr>
              <a:t>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8A6C02-F312-4C9D-A850-BB614404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5" y="1679372"/>
            <a:ext cx="8160769" cy="19656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5631D1-0161-D6C5-5B20-9B751D8EA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9" y="3863357"/>
            <a:ext cx="70866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5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CASE </a:t>
            </a:r>
            <a:r>
              <a:rPr lang="ko-KR" altLang="en-US" b="1" dirty="0">
                <a:solidFill>
                  <a:schemeClr val="tx1"/>
                </a:solidFill>
              </a:rPr>
              <a:t>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98DC50-5A4B-88E2-902A-6992794FA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47" y="1301874"/>
            <a:ext cx="68294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7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CASE </a:t>
            </a:r>
            <a:r>
              <a:rPr lang="ko-KR" altLang="en-US" b="1" dirty="0">
                <a:solidFill>
                  <a:schemeClr val="tx1"/>
                </a:solidFill>
              </a:rPr>
              <a:t>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23C1DD-287E-57E3-EAF5-0A248159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09" y="1772647"/>
            <a:ext cx="74676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0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CASE </a:t>
            </a:r>
            <a:r>
              <a:rPr lang="ko-KR" altLang="en-US" b="1" dirty="0">
                <a:solidFill>
                  <a:schemeClr val="tx1"/>
                </a:solidFill>
              </a:rPr>
              <a:t>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8B144E-642D-B221-BF63-C6C1E0A3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570062"/>
            <a:ext cx="69437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7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CASE </a:t>
            </a:r>
            <a:r>
              <a:rPr lang="ko-KR" altLang="en-US" b="1" dirty="0">
                <a:solidFill>
                  <a:schemeClr val="tx1"/>
                </a:solidFill>
              </a:rPr>
              <a:t>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20BCE1-9A44-D2B3-C4A8-A46ECDF3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5" y="1817440"/>
            <a:ext cx="8078473" cy="27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1052736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 err="1">
                <a:solidFill>
                  <a:schemeClr val="tx1"/>
                </a:solidFill>
              </a:rPr>
              <a:t>반복문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3.1 BASIC LOOP </a:t>
            </a:r>
            <a:r>
              <a:rPr lang="ko-KR" altLang="en-US" b="1" dirty="0" err="1">
                <a:solidFill>
                  <a:schemeClr val="tx1"/>
                </a:solidFill>
              </a:rPr>
              <a:t>반복문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033C6C-866F-4B72-BD3E-3213B29A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73" y="1634444"/>
            <a:ext cx="7019925" cy="1323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F958EC-6FAC-57B4-FA07-BF6E06B68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192592"/>
            <a:ext cx="7951010" cy="286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3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1052736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 err="1">
                <a:solidFill>
                  <a:schemeClr val="tx1"/>
                </a:solidFill>
              </a:rPr>
              <a:t>반복문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3.1 WHILE  </a:t>
            </a:r>
            <a:r>
              <a:rPr lang="ko-KR" altLang="en-US" b="1" dirty="0" err="1">
                <a:solidFill>
                  <a:schemeClr val="tx1"/>
                </a:solidFill>
              </a:rPr>
              <a:t>반복문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8D6194-0175-53B1-806A-3FEBFDC9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33" y="1628800"/>
            <a:ext cx="8410733" cy="1168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6E164C-6033-66CA-A86E-1042D407E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71" y="3170825"/>
            <a:ext cx="7754059" cy="24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2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536" y="1052736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 err="1">
                <a:solidFill>
                  <a:schemeClr val="tx1"/>
                </a:solidFill>
              </a:rPr>
              <a:t>반복문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3.3 FOR  </a:t>
            </a:r>
            <a:r>
              <a:rPr lang="ko-KR" altLang="en-US" b="1" dirty="0" err="1">
                <a:solidFill>
                  <a:schemeClr val="tx1"/>
                </a:solidFill>
              </a:rPr>
              <a:t>반복문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53B1C8-BDCA-ECD0-60B3-52567A94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14" y="1734940"/>
            <a:ext cx="8377076" cy="1550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9CB386-0251-D03F-4415-0CB9E1F33A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63"/>
          <a:stretch/>
        </p:blipFill>
        <p:spPr>
          <a:xfrm>
            <a:off x="623159" y="3440742"/>
            <a:ext cx="3668653" cy="18033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E819D1-7568-2517-0FBE-92CAB7303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852" y="3481901"/>
            <a:ext cx="3668653" cy="1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9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b="1" dirty="0"/>
              <a:t>17</a:t>
            </a:r>
            <a:r>
              <a:rPr lang="ko-KR" altLang="en-US" b="1" dirty="0"/>
              <a:t>장</a:t>
            </a:r>
            <a:r>
              <a:rPr lang="en-US" altLang="ko-KR" b="1" dirty="0"/>
              <a:t>. </a:t>
            </a:r>
            <a:br>
              <a:rPr lang="en-US" altLang="ko-KR" b="1" dirty="0"/>
            </a:br>
            <a:r>
              <a:rPr lang="en-US" altLang="ko-KR" b="1" dirty="0"/>
              <a:t>Oracle PL/SQL </a:t>
            </a:r>
            <a:r>
              <a:rPr lang="ko-KR" altLang="en-US" b="1" dirty="0" err="1"/>
              <a:t>제어문</a:t>
            </a:r>
            <a:r>
              <a:rPr lang="ko-KR" altLang="en-US" b="1" dirty="0"/>
              <a:t> 활용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A6EEE9-4D83-41AF-3D98-D198FF3F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68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If </a:t>
            </a:r>
            <a:r>
              <a:rPr lang="ko-KR" altLang="en-US" b="1" dirty="0">
                <a:solidFill>
                  <a:schemeClr val="tx1"/>
                </a:solidFill>
              </a:rPr>
              <a:t>조건문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DECFAB-12AF-8C45-A1B6-1D18611D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33" y="1607364"/>
            <a:ext cx="71628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If </a:t>
            </a:r>
            <a:r>
              <a:rPr lang="ko-KR" altLang="en-US" b="1" dirty="0">
                <a:solidFill>
                  <a:schemeClr val="tx1"/>
                </a:solidFill>
              </a:rPr>
              <a:t>조건문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DECFAB-12AF-8C45-A1B6-1D18611D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33" y="1607364"/>
            <a:ext cx="7162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4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If </a:t>
            </a:r>
            <a:r>
              <a:rPr lang="ko-KR" altLang="en-US" b="1" dirty="0">
                <a:solidFill>
                  <a:schemeClr val="tx1"/>
                </a:solidFill>
              </a:rPr>
              <a:t>조건문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837E11-50BD-94E8-47FF-C9A42337A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125661"/>
            <a:ext cx="70389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2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If </a:t>
            </a:r>
            <a:r>
              <a:rPr lang="ko-KR" altLang="en-US" b="1" dirty="0">
                <a:solidFill>
                  <a:schemeClr val="tx1"/>
                </a:solidFill>
              </a:rPr>
              <a:t>조건문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1130B2-9D2D-CB55-C521-E00D4FF1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09" y="1889448"/>
            <a:ext cx="8365892" cy="28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1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If </a:t>
            </a:r>
            <a:r>
              <a:rPr lang="ko-KR" altLang="en-US" b="1" dirty="0">
                <a:solidFill>
                  <a:schemeClr val="tx1"/>
                </a:solidFill>
              </a:rPr>
              <a:t>조건문 </a:t>
            </a:r>
            <a:r>
              <a:rPr lang="en-US" altLang="ko-KR" b="1" dirty="0">
                <a:solidFill>
                  <a:schemeClr val="tx1"/>
                </a:solidFill>
              </a:rPr>
              <a:t>– IF – END IF</a:t>
            </a:r>
            <a:r>
              <a:rPr lang="ko-KR" altLang="en-US" b="1" dirty="0">
                <a:solidFill>
                  <a:schemeClr val="tx1"/>
                </a:solidFill>
              </a:rPr>
              <a:t>문장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조건이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개인 경우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B7057B-0FD3-7665-EEF7-C829623C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05000"/>
            <a:ext cx="8595293" cy="13639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C2FF28-5DB0-5022-3945-753D52E73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73" y="3349007"/>
            <a:ext cx="70961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0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If </a:t>
            </a:r>
            <a:r>
              <a:rPr lang="ko-KR" altLang="en-US" b="1" dirty="0">
                <a:solidFill>
                  <a:schemeClr val="tx1"/>
                </a:solidFill>
              </a:rPr>
              <a:t>조건문 </a:t>
            </a:r>
            <a:r>
              <a:rPr lang="en-US" altLang="ko-KR" b="1" dirty="0">
                <a:solidFill>
                  <a:schemeClr val="tx1"/>
                </a:solidFill>
              </a:rPr>
              <a:t>– IF – END IF</a:t>
            </a:r>
            <a:r>
              <a:rPr lang="ko-KR" altLang="en-US" b="1" dirty="0">
                <a:solidFill>
                  <a:schemeClr val="tx1"/>
                </a:solidFill>
              </a:rPr>
              <a:t>문장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조건이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개인 경우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B7BE24-E2AD-A83A-B165-0F2D1167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607364"/>
            <a:ext cx="6225695" cy="51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104201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If </a:t>
            </a:r>
            <a:r>
              <a:rPr lang="ko-KR" altLang="en-US" b="1" dirty="0">
                <a:solidFill>
                  <a:schemeClr val="tx1"/>
                </a:solidFill>
              </a:rPr>
              <a:t>조건문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IF – THEN</a:t>
            </a:r>
            <a:r>
              <a:rPr lang="ko-KR" altLang="en-US" b="1" dirty="0">
                <a:solidFill>
                  <a:schemeClr val="tx1"/>
                </a:solidFill>
              </a:rPr>
              <a:t>  </a:t>
            </a:r>
            <a:r>
              <a:rPr lang="en-US" altLang="ko-KR" b="1" dirty="0">
                <a:solidFill>
                  <a:schemeClr val="tx1"/>
                </a:solidFill>
              </a:rPr>
              <a:t>~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ELSIF~END IF</a:t>
            </a:r>
            <a:r>
              <a:rPr lang="ko-KR" altLang="en-US" b="1" dirty="0">
                <a:solidFill>
                  <a:schemeClr val="tx1"/>
                </a:solidFill>
              </a:rPr>
              <a:t>문장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조건이 여러 개 인 경우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chemeClr val="tx1"/>
                </a:solidFill>
              </a:rPr>
              <a:t>17</a:t>
            </a:r>
            <a:r>
              <a:rPr lang="ko-KR" altLang="en-US" sz="2500" b="1" dirty="0">
                <a:solidFill>
                  <a:schemeClr val="tx1"/>
                </a:solidFill>
              </a:rPr>
              <a:t>장</a:t>
            </a:r>
            <a:r>
              <a:rPr lang="en-US" altLang="ko-KR" sz="2500" b="1" dirty="0">
                <a:solidFill>
                  <a:schemeClr val="tx1"/>
                </a:solidFill>
              </a:rPr>
              <a:t>. Oracle PL/SQL </a:t>
            </a:r>
            <a:r>
              <a:rPr lang="ko-KR" altLang="en-US" sz="2500" b="1" dirty="0" err="1">
                <a:solidFill>
                  <a:schemeClr val="tx1"/>
                </a:solidFill>
              </a:rPr>
              <a:t>제어문</a:t>
            </a:r>
            <a:r>
              <a:rPr lang="ko-KR" altLang="en-US" sz="2500" b="1" dirty="0">
                <a:solidFill>
                  <a:schemeClr val="tx1"/>
                </a:solidFill>
              </a:rPr>
              <a:t> 활용하기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400713-F4BA-845D-64C8-E36BC966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F80A1F-D77B-9A93-7D61-F5ABC3EE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934716"/>
            <a:ext cx="8504563" cy="1998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793BA9-9705-C15D-D681-004A22B23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25" y="4114238"/>
            <a:ext cx="71532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302</Words>
  <Application>Microsoft Office PowerPoint</Application>
  <PresentationFormat>화면 슬라이드 쇼(4:3)</PresentationFormat>
  <Paragraphs>42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맑은 고딕</vt:lpstr>
      <vt:lpstr>Office 테마</vt:lpstr>
      <vt:lpstr>다양한 예제로 쉽게 배우는 오라클 SQL 과 PL/SQL</vt:lpstr>
      <vt:lpstr>17장.  Oracle PL/SQL 제어문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서 진수</cp:lastModifiedBy>
  <cp:revision>269</cp:revision>
  <dcterms:created xsi:type="dcterms:W3CDTF">2012-11-06T06:53:25Z</dcterms:created>
  <dcterms:modified xsi:type="dcterms:W3CDTF">2023-07-04T06:59:43Z</dcterms:modified>
</cp:coreProperties>
</file>