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45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68" d="100"/>
          <a:sy n="68" d="100"/>
        </p:scale>
        <p:origin x="80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PRAGMA</a:t>
            </a:r>
            <a:r>
              <a:rPr lang="ko-KR" altLang="en-US" b="1" dirty="0">
                <a:solidFill>
                  <a:schemeClr val="tx1"/>
                </a:solidFill>
              </a:rPr>
              <a:t>를 사용하여 에러 메시지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D398D1-A9EB-848D-09C6-1DA375A4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84476"/>
            <a:ext cx="8206068" cy="32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PRAGMA</a:t>
            </a:r>
            <a:r>
              <a:rPr lang="ko-KR" altLang="en-US" b="1" dirty="0">
                <a:solidFill>
                  <a:schemeClr val="tx1"/>
                </a:solidFill>
              </a:rPr>
              <a:t>를 사용하여 에러 메시지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F07F6F-2113-A9D8-4AEA-283B4712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98" y="1685385"/>
            <a:ext cx="7786204" cy="43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PRAGMA</a:t>
            </a:r>
            <a:r>
              <a:rPr lang="ko-KR" altLang="en-US" b="1" dirty="0">
                <a:solidFill>
                  <a:schemeClr val="tx1"/>
                </a:solidFill>
              </a:rPr>
              <a:t>를 사용하여 에러 메시지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332A63-7836-CC38-6204-072BDE52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1" y="1744839"/>
            <a:ext cx="7951217" cy="42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8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2.3 RAISE</a:t>
            </a:r>
            <a:r>
              <a:rPr lang="ko-KR" altLang="en-US" b="1" dirty="0">
                <a:solidFill>
                  <a:schemeClr val="tx1"/>
                </a:solidFill>
              </a:rPr>
              <a:t>를 사용하여 예외 상황 처리하기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15F12D-3915-B303-B9B7-9F3EF45F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51" y="1470657"/>
            <a:ext cx="6603901" cy="53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2.3 RAISE</a:t>
            </a:r>
            <a:r>
              <a:rPr lang="ko-KR" altLang="en-US" b="1" dirty="0">
                <a:solidFill>
                  <a:schemeClr val="tx1"/>
                </a:solidFill>
              </a:rPr>
              <a:t>를 사용하여 예외 상황 처리하기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3FB885-6FDC-0BCB-9587-C48A1141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57510"/>
            <a:ext cx="8352928" cy="39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2.4 RAISE_APPLICATION_ERROR</a:t>
            </a:r>
            <a:r>
              <a:rPr lang="ko-KR" altLang="en-US" b="1" dirty="0">
                <a:solidFill>
                  <a:schemeClr val="tx1"/>
                </a:solidFill>
              </a:rPr>
              <a:t> 프로시저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35786D-293C-6E44-D1A9-D6753470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552115"/>
            <a:ext cx="67913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5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2.5 SQLCODE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SQLERRM </a:t>
            </a:r>
            <a:r>
              <a:rPr lang="ko-KR" altLang="en-US" b="1" dirty="0">
                <a:solidFill>
                  <a:schemeClr val="tx1"/>
                </a:solidFill>
              </a:rPr>
              <a:t>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3CE090-3295-A7A9-5EB9-C79BDF4B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599" y="1562015"/>
            <a:ext cx="6136729" cy="51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19</a:t>
            </a:r>
            <a:r>
              <a:rPr lang="ko-KR" altLang="en-US" b="1" dirty="0"/>
              <a:t>장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en-US" altLang="ko-KR" b="1" dirty="0"/>
              <a:t>Oracle PL/SQL Exception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예외처리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6EEE9-4D83-41AF-3D98-D198FF3F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PL/SQL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예외란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9959D-A170-9064-0EF9-8C0569B3E7A8}"/>
              </a:ext>
            </a:extLst>
          </p:cNvPr>
          <p:cNvSpPr/>
          <p:nvPr/>
        </p:nvSpPr>
        <p:spPr>
          <a:xfrm>
            <a:off x="611560" y="1565412"/>
            <a:ext cx="7200800" cy="2007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chemeClr val="tx1"/>
                </a:solidFill>
              </a:rPr>
              <a:t>컴파일 에러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오타 등으로 발생하는 에러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chemeClr val="tx1"/>
                </a:solidFill>
              </a:rPr>
              <a:t>런타임 에러 </a:t>
            </a:r>
            <a:r>
              <a:rPr lang="en-US" altLang="ko-KR" b="1" dirty="0">
                <a:solidFill>
                  <a:schemeClr val="tx1"/>
                </a:solidFill>
              </a:rPr>
              <a:t>: PL/SQL </a:t>
            </a:r>
            <a:r>
              <a:rPr lang="ko-KR" altLang="en-US" b="1" dirty="0">
                <a:solidFill>
                  <a:schemeClr val="tx1"/>
                </a:solidFill>
              </a:rPr>
              <a:t>블록이 실행되면서 발생하는 논리적 에러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  - </a:t>
            </a:r>
            <a:r>
              <a:rPr lang="ko-KR" altLang="en-US" b="1" dirty="0">
                <a:solidFill>
                  <a:schemeClr val="tx1"/>
                </a:solidFill>
              </a:rPr>
              <a:t>오라클 예외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오라클이 미리 만들어 둔 예외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  - </a:t>
            </a:r>
            <a:r>
              <a:rPr lang="ko-KR" altLang="en-US" b="1" dirty="0">
                <a:solidFill>
                  <a:schemeClr val="tx1"/>
                </a:solidFill>
              </a:rPr>
              <a:t>사용자 정의 예외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사용자가 직접 정의 하는 예외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예외처리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0B9F0F-B0B8-1125-393B-B509FD78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0" y="1715950"/>
            <a:ext cx="8192939" cy="39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4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오라클에서 미리 정의된 예외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854491-E94C-1DCD-5667-A36C0AAF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8" y="1751972"/>
            <a:ext cx="8248025" cy="26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2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오라클에서 미리 정의된 예외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F5C002-349B-7A0A-3DD6-BA8E8D40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607364"/>
            <a:ext cx="6819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오라클에서 미리 정의된 예외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20D26F-581F-71A3-136D-B4956DDF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34940"/>
            <a:ext cx="8208912" cy="31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5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PRAGMA</a:t>
            </a:r>
            <a:r>
              <a:rPr lang="ko-KR" altLang="en-US" b="1" dirty="0">
                <a:solidFill>
                  <a:schemeClr val="tx1"/>
                </a:solidFill>
              </a:rPr>
              <a:t>를 사용하여 에러 메시지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B5BC08-CB32-E70D-30F5-4BC0B6AF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584332"/>
            <a:ext cx="68484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0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PRAGMA</a:t>
            </a:r>
            <a:r>
              <a:rPr lang="ko-KR" altLang="en-US" b="1" dirty="0">
                <a:solidFill>
                  <a:schemeClr val="tx1"/>
                </a:solidFill>
              </a:rPr>
              <a:t>를 사용하여 에러 메시지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19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Exception(</a:t>
            </a:r>
            <a:r>
              <a:rPr lang="ko-KR" altLang="en-US" sz="2500" b="1" dirty="0">
                <a:solidFill>
                  <a:schemeClr val="tx1"/>
                </a:solidFill>
              </a:rPr>
              <a:t>예외처리</a:t>
            </a:r>
            <a:r>
              <a:rPr lang="en-US" altLang="ko-KR" sz="2500" b="1" dirty="0">
                <a:solidFill>
                  <a:schemeClr val="tx1"/>
                </a:solidFill>
              </a:rPr>
              <a:t>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13151D-E8ED-BFB5-33FD-4A5F583A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63044"/>
            <a:ext cx="7848872" cy="44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317</Words>
  <Application>Microsoft Office PowerPoint</Application>
  <PresentationFormat>화면 슬라이드 쇼(4:3)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다양한 예제로 쉽게 배우는 오라클 SQL 과 PL/SQL</vt:lpstr>
      <vt:lpstr>19장.  Oracle PL/SQL Exception (예외처리)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서 진수</cp:lastModifiedBy>
  <cp:revision>274</cp:revision>
  <dcterms:created xsi:type="dcterms:W3CDTF">2012-11-06T06:53:25Z</dcterms:created>
  <dcterms:modified xsi:type="dcterms:W3CDTF">2023-07-04T09:28:59Z</dcterms:modified>
</cp:coreProperties>
</file>