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4660"/>
  </p:normalViewPr>
  <p:slideViewPr>
    <p:cSldViewPr>
      <p:cViewPr>
        <p:scale>
          <a:sx n="100" d="100"/>
          <a:sy n="100" d="100"/>
        </p:scale>
        <p:origin x="152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55576" y="1412776"/>
            <a:ext cx="5976664" cy="406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REFERENCES  emp2(name)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3: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ORA-02270: no matching unique or primary key for this column-list  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C:\책 출간 자료\7권 - 진수쌤이 알려주는 완전쉬운 SQL과 PLSQL\완전 새로 쓰는 원고용 그림 모음\최종\캐리커쳐모음\8번.png"/>
          <p:cNvPicPr/>
          <p:nvPr/>
        </p:nvPicPr>
        <p:blipFill>
          <a:blip r:embed="rId2" cstate="print"/>
          <a:srcRect b="14185"/>
          <a:stretch>
            <a:fillRect/>
          </a:stretch>
        </p:blipFill>
        <p:spPr bwMode="auto">
          <a:xfrm>
            <a:off x="5940152" y="1628800"/>
            <a:ext cx="8166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516216" y="2996952"/>
            <a:ext cx="2448272" cy="1296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부모 테이블 쪽에 설정되는 </a:t>
            </a:r>
            <a:r>
              <a:rPr lang="ko-KR" altLang="ko-KR" sz="1500" dirty="0" err="1">
                <a:solidFill>
                  <a:schemeClr val="tx1"/>
                </a:solidFill>
              </a:rPr>
              <a:t>컬럼이</a:t>
            </a:r>
            <a:r>
              <a:rPr lang="en-US" altLang="ko-KR" sz="1500" dirty="0">
                <a:solidFill>
                  <a:schemeClr val="tx1"/>
                </a:solidFill>
              </a:rPr>
              <a:t> Primary Key </a:t>
            </a:r>
            <a:r>
              <a:rPr lang="ko-KR" altLang="ko-KR" sz="1500" dirty="0">
                <a:solidFill>
                  <a:schemeClr val="tx1"/>
                </a:solidFill>
              </a:rPr>
              <a:t>이거나</a:t>
            </a:r>
            <a:r>
              <a:rPr lang="en-US" altLang="ko-KR" sz="1500" dirty="0">
                <a:solidFill>
                  <a:schemeClr val="tx1"/>
                </a:solidFill>
              </a:rPr>
              <a:t> Unique Key</a:t>
            </a:r>
            <a:r>
              <a:rPr lang="ko-KR" altLang="ko-KR" sz="1500" dirty="0">
                <a:solidFill>
                  <a:schemeClr val="tx1"/>
                </a:solidFill>
              </a:rPr>
              <a:t>가 설정되어 있어야 </a:t>
            </a:r>
            <a:r>
              <a:rPr lang="ko-KR" altLang="en-US" sz="1500" dirty="0">
                <a:solidFill>
                  <a:schemeClr val="tx1"/>
                </a:solidFill>
              </a:rPr>
              <a:t>합니다 </a:t>
            </a:r>
            <a:r>
              <a:rPr lang="en-US" altLang="ko-KR" sz="1500" dirty="0">
                <a:solidFill>
                  <a:schemeClr val="tx1"/>
                </a:solidFill>
              </a:rPr>
              <a:t>!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D42FE9-95BB-88AD-C3F5-C6E07818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2564904"/>
            <a:ext cx="54006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DELETE CASCADE 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DELETE SET NULL </a:t>
            </a:r>
            <a:r>
              <a:rPr lang="ko-KR" altLang="en-US" b="1" dirty="0">
                <a:solidFill>
                  <a:schemeClr val="tx1"/>
                </a:solidFill>
              </a:rPr>
              <a:t>실습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P.331</a:t>
            </a:r>
            <a:r>
              <a:rPr lang="ko-KR" altLang="en-US" b="1" dirty="0">
                <a:solidFill>
                  <a:schemeClr val="tx1"/>
                </a:solidFill>
              </a:rPr>
              <a:t> 참고하세요 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894A34-6376-5277-79C5-B418CAAB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제약조건 관리하기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556792"/>
            <a:ext cx="36004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 DISABLE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988840"/>
            <a:ext cx="43924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DISABLE  NOVALIDATE  </a:t>
            </a:r>
            <a:r>
              <a:rPr lang="ko-KR" altLang="ko-KR" b="1" dirty="0">
                <a:solidFill>
                  <a:schemeClr val="tx1"/>
                </a:solidFill>
              </a:rPr>
              <a:t>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576" y="2555874"/>
            <a:ext cx="7200800" cy="3609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(SCOTT.SYS_C0014418) violated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Primary Key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설정되어 있는 컬럼이므로 중복된 데이터가 입력이 안됩니다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NOVALIDATE  CONSTRAINT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SYS_C0014418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&lt;-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정상적으로 입력됩니다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B9409C-62FC-D3A2-4921-3A143285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(2) DISABLE  VALIDATE </a:t>
            </a:r>
            <a:r>
              <a:rPr lang="ko-KR" altLang="ko-KR" b="1" dirty="0">
                <a:solidFill>
                  <a:schemeClr val="tx1"/>
                </a:solidFill>
              </a:rPr>
              <a:t>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7544" y="1556793"/>
            <a:ext cx="7776864" cy="44644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("SCOTT"."T_VALIDATE"."NAME")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</a:t>
            </a:r>
            <a:r>
              <a:rPr kumimoji="1" lang="ko-KR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 조건이 설정 되어 있어서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허용하지 않습니다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제약조건을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VALIDATE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 후 다시 입력해 보겠습니다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VALIDATE  CONSTRAINT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tv_name_nn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5367C1-BED8-12D5-31B9-8467B250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99592" y="1052736"/>
            <a:ext cx="7223076" cy="52002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 입력 하기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다른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컬럼에만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입력하기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VALUES(4)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2276872"/>
            <a:ext cx="3240360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DISABLE VALIDATE </a:t>
            </a:r>
            <a:r>
              <a:rPr lang="ko-KR" altLang="ko-KR" sz="1500" b="1" dirty="0">
                <a:solidFill>
                  <a:schemeClr val="tx1"/>
                </a:solidFill>
              </a:rPr>
              <a:t>옵션 설정 후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ko-KR" altLang="ko-KR" sz="1500" b="1" dirty="0">
                <a:solidFill>
                  <a:schemeClr val="tx1"/>
                </a:solidFill>
              </a:rPr>
              <a:t>다른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내용 변경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0732C3-AA6D-4AF2-F132-CE76BA50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80648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528" y="1988840"/>
            <a:ext cx="6624736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VALUES(2,'BBB');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VALUES(3,NULL)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("SCOTT"."T_ENABLE"."NAME“)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4128" y="2852936"/>
            <a:ext cx="295232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968076-3C9F-F858-6D24-FAF0364A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67544" y="1412776"/>
            <a:ext cx="5688632" cy="2376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te_name_nn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 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값도 잘 입력됩니다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2492896"/>
            <a:ext cx="3312368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DISABLE NOVALIDATE </a:t>
            </a:r>
            <a:r>
              <a:rPr lang="ko-KR" altLang="en-US" b="1" dirty="0">
                <a:solidFill>
                  <a:schemeClr val="tx1"/>
                </a:solidFill>
              </a:rPr>
              <a:t>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문제 될 데이터 입력하기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718839-6C79-929A-3DB4-9959D7A1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496" y="1124744"/>
            <a:ext cx="86409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(1) ENABLE NOVALIDATE </a:t>
            </a:r>
            <a:r>
              <a:rPr lang="ko-KR" altLang="ko-KR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제약조건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115616" y="1916832"/>
            <a:ext cx="5976664" cy="4059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 NOVALIDATE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t_enable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AAA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BBB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&lt;-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행이 잘못된 데이터입니다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t_enable 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 INTO  t_enable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("SCOTT"."T_ENABLE"."NAME")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2780928"/>
            <a:ext cx="388843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기존 데이터 검사 안하고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새로 입력되는 데이터는 검사 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655AAB-9EC6-4E54-DCC3-C322E553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(2) ENABLE  VALIDATE </a:t>
            </a:r>
            <a:r>
              <a:rPr lang="ko-KR" altLang="ko-KR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제약조건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55576" y="2060848"/>
            <a:ext cx="6741244" cy="25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ENABLE  VALIDATE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VALIDATE CONSTRAINT te_name_nn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ORA-02293: cannot validate (SCOTT.TE_NAME_NN) - CHECK constraint violated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4725144"/>
            <a:ext cx="482453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기존 데이터도 문제가 있는 지 검사함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1A7FE2-785C-6300-45BB-0DFA7B5A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916832"/>
            <a:ext cx="8496944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EXCEPTIONS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>
                <a:solidFill>
                  <a:schemeClr val="tx1"/>
                </a:solidFill>
              </a:rPr>
              <a:t> ENABLE VALIDATE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- SYS </a:t>
            </a:r>
            <a:r>
              <a:rPr lang="ko-KR" altLang="ko-KR" b="1" dirty="0">
                <a:solidFill>
                  <a:schemeClr val="tx1"/>
                </a:solidFill>
              </a:rPr>
              <a:t>계정 사용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4) EXCEPTIONS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>
                <a:solidFill>
                  <a:schemeClr val="tx1"/>
                </a:solidFill>
              </a:rPr>
              <a:t> ENABLE VALIDATE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en-US" altLang="ko-KR" b="1" dirty="0" err="1">
                <a:solidFill>
                  <a:schemeClr val="tx1"/>
                </a:solidFill>
              </a:rPr>
              <a:t>scott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계정 사용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P.344 </a:t>
            </a:r>
            <a:r>
              <a:rPr lang="ko-KR" altLang="en-US" b="1" dirty="0">
                <a:solidFill>
                  <a:schemeClr val="tx1"/>
                </a:solidFill>
              </a:rPr>
              <a:t>실습 참고하세요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B44554-6EBA-905C-663B-25566D08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7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Constraint(</a:t>
            </a:r>
            <a:r>
              <a:rPr lang="ko-KR" altLang="ko-KR" sz="3600" b="1" dirty="0"/>
              <a:t>제약조건</a:t>
            </a:r>
            <a:r>
              <a:rPr lang="en-US" altLang="ko-KR" sz="3600" b="1" dirty="0"/>
              <a:t>)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852936"/>
            <a:ext cx="73448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ko-KR" sz="1600" dirty="0">
                <a:solidFill>
                  <a:schemeClr val="tx1"/>
                </a:solidFill>
              </a:rPr>
              <a:t>제약조건의 개념을 이해할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>
                <a:solidFill>
                  <a:schemeClr val="tx1"/>
                </a:solidFill>
              </a:rPr>
              <a:t>테이블 생성시에 제약조건을 적용할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ko-KR" sz="1600" dirty="0">
                <a:solidFill>
                  <a:schemeClr val="tx1"/>
                </a:solidFill>
              </a:rPr>
              <a:t>테이블 생성 후 제약조건을 추가할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ko-KR" sz="1600" dirty="0">
                <a:solidFill>
                  <a:schemeClr val="tx1"/>
                </a:solidFill>
              </a:rPr>
              <a:t>제약조건을</a:t>
            </a:r>
            <a:r>
              <a:rPr lang="en-US" altLang="ko-KR" sz="1600" dirty="0">
                <a:solidFill>
                  <a:schemeClr val="tx1"/>
                </a:solidFill>
              </a:rPr>
              <a:t> DISABLE / ENABLE </a:t>
            </a:r>
            <a:r>
              <a:rPr lang="ko-KR" altLang="ko-KR" sz="1600" dirty="0">
                <a:solidFill>
                  <a:schemeClr val="tx1"/>
                </a:solidFill>
              </a:rPr>
              <a:t>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EXCEPTIONS Table </a:t>
            </a:r>
            <a:r>
              <a:rPr lang="ko-KR" altLang="ko-KR" sz="1600" dirty="0">
                <a:solidFill>
                  <a:schemeClr val="tx1"/>
                </a:solidFill>
              </a:rPr>
              <a:t>을 사용할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3BECE9-429D-908C-7EEE-772F96F8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ko-KR" altLang="ko-KR" b="1" dirty="0">
                <a:solidFill>
                  <a:schemeClr val="tx1"/>
                </a:solidFill>
              </a:rPr>
              <a:t>제약조건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" y="1556792"/>
            <a:ext cx="6813575" cy="217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" y="3861048"/>
            <a:ext cx="6770712" cy="21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F2BCD5-5A3F-AC76-67FF-4711C8D5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536" y="1277938"/>
            <a:ext cx="8568952" cy="4959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b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    (SELECT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   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WHERE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a.constraint_type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='R' ;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 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DEPTNO            FK_DEPTNO           DEPT           PK_DEPT                DEPTNO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DEPTNO           SYS_C0014411     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EMP3            DEPTNO           EMP3_DEPTNO_FK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NO                 EMP4_NO_FK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EMP8            NO                 EMP8_NO_FK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NAME             EMP4_NAME_FK       EMP2           EMP2_NAME_UK  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rows selected. (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출력 결과는 각자 다를 수 있습니다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89BFA-1048-B39D-83C1-240262CF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52565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6) </a:t>
            </a:r>
            <a:r>
              <a:rPr lang="ko-KR" altLang="ko-KR" b="1" dirty="0">
                <a:solidFill>
                  <a:schemeClr val="tx1"/>
                </a:solidFill>
              </a:rPr>
              <a:t>제약조건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528" y="1772816"/>
            <a:ext cx="5438775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DROP  CONSTRAINT  emp2_name_fk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43EAED-A159-502E-981E-7B8BA17C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 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2636912"/>
          <a:ext cx="7632848" cy="2736304"/>
        </p:xfrm>
        <a:graphic>
          <a:graphicData uri="http://schemas.openxmlformats.org/drawingml/2006/table">
            <a:tbl>
              <a:tblPr/>
              <a:tblGrid>
                <a:gridCol w="12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테이블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기타사항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number(5)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tcons_no_pk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varchar2(20)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nont null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tcons_name_nn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not null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tcons_jumin_nn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unique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tcons_jumin_uk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area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number(1)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check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tcons_area_ck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1-4 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까지 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varchar2(6)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tcons_deptno_fk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dept2(</a:t>
                      </a: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dcode</a:t>
                      </a: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23528" y="1844824"/>
            <a:ext cx="79928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아래의 표를 보고 테이블을 생성하면서 제약조건을 설정하세요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F924FE-1448-054E-27D5-BB39790A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en-US" altLang="ko-KR" b="1" dirty="0" err="1">
                <a:solidFill>
                  <a:schemeClr val="tx1"/>
                </a:solidFill>
              </a:rPr>
              <a:t>tcons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컬럼이</a:t>
            </a:r>
            <a:r>
              <a:rPr lang="en-US" altLang="ko-KR" b="1" dirty="0">
                <a:solidFill>
                  <a:schemeClr val="tx1"/>
                </a:solidFill>
              </a:rPr>
              <a:t> emp2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컬럼의</a:t>
            </a:r>
            <a:r>
              <a:rPr lang="ko-KR" altLang="ko-KR" b="1" dirty="0">
                <a:solidFill>
                  <a:schemeClr val="tx1"/>
                </a:solidFill>
              </a:rPr>
              <a:t> 값을 참조하도록 참조키 제약조건을 추가 설정하는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.(</a:t>
            </a:r>
            <a:r>
              <a:rPr lang="en-US" altLang="ko-KR" b="1" dirty="0" err="1">
                <a:solidFill>
                  <a:schemeClr val="tx1"/>
                </a:solidFill>
              </a:rPr>
              <a:t>tcons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2420888"/>
            <a:ext cx="878497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test10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컬럼에</a:t>
            </a:r>
            <a:r>
              <a:rPr lang="ko-KR" altLang="ko-KR" b="1" dirty="0">
                <a:solidFill>
                  <a:schemeClr val="tx1"/>
                </a:solidFill>
              </a:rPr>
              <a:t> 만들어져 있는</a:t>
            </a:r>
            <a:r>
              <a:rPr lang="en-US" altLang="ko-KR" b="1" dirty="0">
                <a:solidFill>
                  <a:schemeClr val="tx1"/>
                </a:solidFill>
              </a:rPr>
              <a:t> unique </a:t>
            </a:r>
            <a:r>
              <a:rPr lang="ko-KR" altLang="ko-KR" b="1" dirty="0">
                <a:solidFill>
                  <a:schemeClr val="tx1"/>
                </a:solidFill>
              </a:rPr>
              <a:t>제약조건을</a:t>
            </a:r>
            <a:r>
              <a:rPr lang="en-US" altLang="ko-KR" b="1" dirty="0">
                <a:solidFill>
                  <a:schemeClr val="tx1"/>
                </a:solidFill>
              </a:rPr>
              <a:t> "</a:t>
            </a:r>
            <a:r>
              <a:rPr lang="ko-KR" altLang="ko-KR" b="1" dirty="0" err="1">
                <a:solidFill>
                  <a:schemeClr val="tx1"/>
                </a:solidFill>
              </a:rPr>
              <a:t>사용안함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으로 </a:t>
            </a:r>
            <a:r>
              <a:rPr lang="ko-KR" altLang="ko-KR" b="1" dirty="0" err="1">
                <a:solidFill>
                  <a:schemeClr val="tx1"/>
                </a:solidFill>
              </a:rPr>
              <a:t>변경하되해당</a:t>
            </a:r>
            <a:r>
              <a:rPr lang="ko-KR" altLang="ko-KR" b="1" dirty="0">
                <a:solidFill>
                  <a:schemeClr val="tx1"/>
                </a:solidFill>
              </a:rPr>
              <a:t> 테이블의 데이터에</a:t>
            </a:r>
            <a:r>
              <a:rPr lang="en-US" altLang="ko-KR" b="1" dirty="0">
                <a:solidFill>
                  <a:schemeClr val="tx1"/>
                </a:solidFill>
              </a:rPr>
              <a:t> DML </a:t>
            </a:r>
            <a:r>
              <a:rPr lang="ko-KR" altLang="ko-KR" b="1" dirty="0">
                <a:solidFill>
                  <a:schemeClr val="tx1"/>
                </a:solidFill>
              </a:rPr>
              <a:t>까지 안되도록 변경하는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( </a:t>
            </a:r>
            <a:r>
              <a:rPr lang="ko-KR" altLang="ko-KR" b="1" dirty="0">
                <a:solidFill>
                  <a:schemeClr val="tx1"/>
                </a:solidFill>
              </a:rPr>
              <a:t>제약조건 이름은</a:t>
            </a:r>
            <a:r>
              <a:rPr lang="en-US" altLang="ko-KR" b="1" dirty="0">
                <a:solidFill>
                  <a:schemeClr val="tx1"/>
                </a:solidFill>
              </a:rPr>
              <a:t> test10_name_uk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3645024"/>
            <a:ext cx="89644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3</a:t>
            </a:r>
            <a:r>
              <a:rPr lang="ko-KR" altLang="ko-KR" b="1" dirty="0">
                <a:solidFill>
                  <a:schemeClr val="tx1"/>
                </a:solidFill>
              </a:rPr>
              <a:t>번 문제에서 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 err="1">
                <a:solidFill>
                  <a:schemeClr val="tx1"/>
                </a:solidFill>
              </a:rPr>
              <a:t>사용안함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으로 설정한 제약조건</a:t>
            </a:r>
            <a:r>
              <a:rPr lang="en-US" altLang="ko-KR" b="1" dirty="0">
                <a:solidFill>
                  <a:schemeClr val="tx1"/>
                </a:solidFill>
              </a:rPr>
              <a:t> test10_name_uk </a:t>
            </a:r>
            <a:r>
              <a:rPr lang="ko-KR" altLang="ko-KR" b="1" dirty="0">
                <a:solidFill>
                  <a:schemeClr val="tx1"/>
                </a:solidFill>
              </a:rPr>
              <a:t>을 사용함으로 변경하되 기존에 있던 내용과 새로 들어올 내용 모두를 체크하는 옵션으로 변경하세요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ko-KR" b="1" dirty="0">
                <a:solidFill>
                  <a:schemeClr val="tx1"/>
                </a:solidFill>
              </a:rPr>
              <a:t>그리고 문제가 되는 데이터들은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sys.execptions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저장하도록 설정하세요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941168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설정되어 있는 제약조건 중 자신이 생성한 제약 조건들을 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컬럼명</a:t>
            </a:r>
            <a:r>
              <a:rPr lang="en-US" altLang="ko-KR" b="1" dirty="0">
                <a:solidFill>
                  <a:schemeClr val="tx1"/>
                </a:solidFill>
              </a:rPr>
              <a:t> ,</a:t>
            </a:r>
            <a:r>
              <a:rPr lang="ko-KR" altLang="ko-KR" b="1" dirty="0" err="1">
                <a:solidFill>
                  <a:schemeClr val="tx1"/>
                </a:solidFill>
              </a:rPr>
              <a:t>제약조건명으로</a:t>
            </a:r>
            <a:r>
              <a:rPr lang="ko-KR" altLang="ko-KR" b="1" dirty="0">
                <a:solidFill>
                  <a:schemeClr val="tx1"/>
                </a:solidFill>
              </a:rPr>
              <a:t> 검색하는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단</a:t>
            </a:r>
            <a:r>
              <a:rPr lang="en-US" altLang="ko-KR" b="1" dirty="0">
                <a:solidFill>
                  <a:schemeClr val="tx1"/>
                </a:solidFill>
              </a:rPr>
              <a:t> Foreign key </a:t>
            </a:r>
            <a:r>
              <a:rPr lang="ko-KR" altLang="ko-KR" b="1" dirty="0">
                <a:solidFill>
                  <a:schemeClr val="tx1"/>
                </a:solidFill>
              </a:rPr>
              <a:t>는 제외합니다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38CD7-A124-9F67-B303-E13B4386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1340768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(Constraint)</a:t>
            </a:r>
            <a:r>
              <a:rPr lang="ko-KR" altLang="ko-KR" b="1" dirty="0">
                <a:solidFill>
                  <a:schemeClr val="tx1"/>
                </a:solidFill>
              </a:rPr>
              <a:t>이란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 테이블에 올바른 데이터만 입력 받고 잘못된 데이터는 들어오지 못하도록 컬럼마다 정하는 규칙을 의미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F67C52-8E0B-4E60-9398-01C0E72B7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1" y="2620807"/>
            <a:ext cx="7374374" cy="33284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DAC897-7A67-1A8B-B587-6960FA54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제약 조건의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62163"/>
            <a:ext cx="8134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C15AAB-93AC-B0EB-5AFE-466CC347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6409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FOREIGN KEY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두 개의 테이블을 서로 참조하도록 설정</a:t>
            </a:r>
            <a:r>
              <a:rPr lang="ko-KR" altLang="en-US" dirty="0">
                <a:solidFill>
                  <a:schemeClr val="tx1"/>
                </a:solidFill>
              </a:rPr>
              <a:t>됨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263079"/>
            <a:ext cx="7858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70733A9-B20F-3AEE-B1D4-679DBDF3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43924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제약 조건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48478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테이블 생성시에 지정하기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2" y="2132856"/>
            <a:ext cx="79629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9609DCA-66E3-B29F-4C9E-3482F855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79" y="1340768"/>
            <a:ext cx="2736304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약식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33625"/>
            <a:ext cx="7905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DD32DE3-F236-A08A-9662-09EE325B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테이블 생성 후 추가하기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1916832"/>
            <a:ext cx="5112568" cy="720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 ;</a:t>
            </a:r>
            <a:endParaRPr kumimoji="1" lang="ko-KR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1988840"/>
            <a:ext cx="367240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name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컬럼에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UNIQUE </a:t>
            </a:r>
            <a:r>
              <a:rPr lang="ko-KR" altLang="ko-KR" sz="1300" b="1" dirty="0">
                <a:solidFill>
                  <a:schemeClr val="tx1"/>
                </a:solidFill>
              </a:rPr>
              <a:t>제약조건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추가하기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3528" y="3068960"/>
            <a:ext cx="5638800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emp2_loccode_nn  NOT  NULL(loc_code)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ADD CONSTRAINT emp2_loccode_nn NOT NULL(loc_code)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ORA-00904: : invalid identifier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                             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MODIFY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(loc_code  constraint  emp2_loccode_nn  NOT NULL)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128" y="4005064"/>
            <a:ext cx="309634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</a:rPr>
              <a:t>loc_code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컬럼에</a:t>
            </a:r>
            <a:r>
              <a:rPr lang="en-US" altLang="ko-KR" sz="1300" b="1" dirty="0">
                <a:solidFill>
                  <a:schemeClr val="tx1"/>
                </a:solidFill>
              </a:rPr>
              <a:t> NOT NULL </a:t>
            </a:r>
            <a:r>
              <a:rPr lang="ko-KR" altLang="ko-KR" sz="1300" b="1" dirty="0">
                <a:solidFill>
                  <a:schemeClr val="tx1"/>
                </a:solidFill>
              </a:rPr>
              <a:t>제약 조건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추가 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A14964-EEA9-2936-F78A-4872705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2332" y="4218240"/>
            <a:ext cx="784806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no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컬럼이</a:t>
            </a:r>
            <a:r>
              <a:rPr lang="en-US" altLang="ko-KR" sz="1300" b="1" dirty="0">
                <a:solidFill>
                  <a:schemeClr val="tx1"/>
                </a:solidFill>
              </a:rPr>
              <a:t> 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</a:rPr>
              <a:t>empno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컬럼의</a:t>
            </a:r>
            <a:r>
              <a:rPr lang="ko-KR" altLang="ko-KR" sz="1300" b="1" dirty="0">
                <a:solidFill>
                  <a:schemeClr val="tx1"/>
                </a:solidFill>
              </a:rPr>
              <a:t> 값을 참조하도록 참조키 제약조건을 설정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하기</a:t>
            </a:r>
            <a:r>
              <a:rPr lang="en-US" altLang="ko-KR" sz="1300" b="1" dirty="0">
                <a:solidFill>
                  <a:schemeClr val="tx1"/>
                </a:solidFill>
              </a:rPr>
              <a:t> (emp4 </a:t>
            </a:r>
            <a:r>
              <a:rPr lang="ko-KR" altLang="ko-KR" sz="1300" b="1" dirty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sz="1300" b="1" dirty="0">
                <a:solidFill>
                  <a:schemeClr val="tx1"/>
                </a:solidFill>
              </a:rPr>
              <a:t>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79819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A7F53C-388E-5060-9740-6E23E6E2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7792</TotalTime>
  <Words>2024</Words>
  <Application>Microsoft Office PowerPoint</Application>
  <PresentationFormat>화면 슬라이드 쇼(4:3)</PresentationFormat>
  <Paragraphs>313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7장. Constraint(제약조건)를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261</cp:revision>
  <dcterms:created xsi:type="dcterms:W3CDTF">2012-11-06T06:53:25Z</dcterms:created>
  <dcterms:modified xsi:type="dcterms:W3CDTF">2023-07-03T10:18:03Z</dcterms:modified>
</cp:coreProperties>
</file>