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1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7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5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D4AD-8289-404E-9525-319CD6643A5F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A6A9-D5AB-44D1-9BA4-BA4546C00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8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68962" y="1772863"/>
            <a:ext cx="5157930" cy="115362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오늘의 요리사 찾기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76" y="3919905"/>
            <a:ext cx="1733550" cy="2628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5" y="2092570"/>
            <a:ext cx="1186370" cy="789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71" y="2102537"/>
            <a:ext cx="1171392" cy="7795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078" y="2120630"/>
            <a:ext cx="1359669" cy="7614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5505" y="3342278"/>
            <a:ext cx="248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Cook{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String name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129" y="705527"/>
            <a:ext cx="3341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interface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String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비빔밥만들기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 ;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ko-KR" altLang="en-US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2431" y="677679"/>
            <a:ext cx="3341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interface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String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탕수육만들기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 ;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ko-KR" altLang="en-US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660491"/>
            <a:ext cx="3341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interface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일식만들기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String </a:t>
            </a:r>
            <a:r>
              <a:rPr lang="ko-KR" altLang="en-US" sz="14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초밥만들기</a:t>
            </a:r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 ;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ko-KR" altLang="en-US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1026" name="Picture 2" descr="요리사 - 무료 사용자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72" y="4508230"/>
            <a:ext cx="1870380" cy="18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13585" y="3148975"/>
            <a:ext cx="651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SampleCook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extends Cook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implements </a:t>
            </a:r>
            <a:r>
              <a:rPr lang="ko-KR" altLang="en-US" dirty="0" err="1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일식가능한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2324" y="1707418"/>
            <a:ext cx="10515600" cy="78373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1.</a:t>
            </a:r>
            <a:r>
              <a:rPr lang="ko-KR" altLang="en-US" sz="2800" dirty="0" smtClean="0"/>
              <a:t>각 기 </a:t>
            </a:r>
            <a:r>
              <a:rPr lang="ko-KR" altLang="en-US" sz="2800" dirty="0" smtClean="0"/>
              <a:t>다른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요리사</a:t>
            </a:r>
            <a:r>
              <a:rPr lang="ko-KR" altLang="en-US" sz="2800" dirty="0" smtClean="0"/>
              <a:t>클래스를 </a:t>
            </a:r>
            <a:r>
              <a:rPr lang="en-US" altLang="ko-KR" sz="2800" dirty="0" smtClean="0"/>
              <a:t>Cook</a:t>
            </a:r>
            <a:r>
              <a:rPr lang="ko-KR" altLang="en-US" sz="2800" dirty="0" smtClean="0"/>
              <a:t>배열에 저장하기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88830" y="2950919"/>
            <a:ext cx="57384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&lt;Cook&gt; list = new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&lt;&gt;();</a:t>
            </a:r>
            <a:endParaRPr lang="en-US" altLang="ko-KR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list.add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new 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WJYCook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(“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우주연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”));</a:t>
            </a: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List.add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new 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KGYCook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(“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강지훈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＂));</a:t>
            </a: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List.add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new 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KJHCook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“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김기엽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＂));</a:t>
            </a: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List.add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new 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KSJCook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“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김수진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＂));</a:t>
            </a: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List.add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new 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KYSCook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“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김연수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＂));</a:t>
            </a: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…</a:t>
            </a:r>
          </a:p>
          <a:p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</a:p>
          <a:p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endParaRPr lang="ko-KR" altLang="en-US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3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4415" y="447307"/>
            <a:ext cx="10515600" cy="89498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전체요리사 목록을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개의 그룹으로 나눈다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415" y="1626331"/>
            <a:ext cx="10515600" cy="5161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&lt;Cook&gt; list = new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&lt;&gt;();</a:t>
            </a:r>
          </a:p>
          <a:p>
            <a:pPr marL="0" indent="0">
              <a:buNone/>
            </a:pP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&gt; </a:t>
            </a:r>
            <a:r>
              <a:rPr lang="ko-KR" altLang="en-US" sz="1600" dirty="0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한식요리사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new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&lt;&gt;();</a:t>
            </a:r>
          </a:p>
          <a:p>
            <a:pPr marL="0" indent="0">
              <a:buNone/>
            </a:pP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&gt; </a:t>
            </a:r>
            <a:r>
              <a:rPr lang="ko-KR" altLang="en-US" sz="1600" dirty="0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중식요리사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new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&lt;&gt;();</a:t>
            </a:r>
          </a:p>
          <a:p>
            <a:pPr marL="0" indent="0">
              <a:buNone/>
            </a:pP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&gt; </a:t>
            </a:r>
            <a:r>
              <a:rPr lang="ko-KR" altLang="en-US" sz="1600" dirty="0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일식요리사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new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ArrayList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&lt;&gt;();</a:t>
            </a:r>
          </a:p>
          <a:p>
            <a:pPr marL="0" indent="0">
              <a:buNone/>
            </a:pPr>
            <a:endParaRPr lang="en-US" altLang="ko-KR" sz="16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f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or( Cook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:  list){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i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f( cook </a:t>
            </a:r>
            <a:r>
              <a:rPr lang="en-US" altLang="ko-KR" sz="1600" dirty="0" err="1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instanceof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){	</a:t>
            </a:r>
            <a:endParaRPr lang="en-US" altLang="ko-KR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.add ( 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cook);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}else if( cook </a:t>
            </a:r>
            <a:r>
              <a:rPr lang="en-US" altLang="ko-KR" sz="1600" dirty="0" err="1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instanceof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){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cook);  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}else if( cook </a:t>
            </a:r>
            <a:r>
              <a:rPr lang="en-US" altLang="ko-KR" sz="1600" dirty="0" err="1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instanceof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일식가능한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){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일식요리사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.add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cook);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ko-KR" altLang="en-US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11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169" y="398584"/>
            <a:ext cx="10515600" cy="88765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컴퓨터가 랜덤수로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그룹 중 하나를 선택한다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7169" y="15324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i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nt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random =  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int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 (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Math.random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 *3);  //0 ,1, 2</a:t>
            </a:r>
          </a:p>
          <a:p>
            <a:pPr marL="0" indent="0">
              <a:buNone/>
            </a:pP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Stirng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[] 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cookKind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= { “</a:t>
            </a:r>
            <a:r>
              <a:rPr lang="ko-KR" altLang="en-US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”, “</a:t>
            </a:r>
            <a:r>
              <a:rPr lang="ko-KR" altLang="en-US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“, “</a:t>
            </a:r>
            <a:r>
              <a:rPr lang="ko-KR" altLang="en-US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일식가능한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“};</a:t>
            </a:r>
          </a:p>
          <a:p>
            <a:pPr marL="0" indent="0">
              <a:buNone/>
            </a:pPr>
            <a:endParaRPr lang="en-US" altLang="ko-KR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String 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selectCook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=  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cookKind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[random];</a:t>
            </a:r>
          </a:p>
          <a:p>
            <a:pPr marL="0" indent="0">
              <a:buNone/>
            </a:pPr>
            <a:endParaRPr lang="en-US" altLang="ko-KR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System.out.println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selectCook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+ “</a:t>
            </a:r>
            <a:r>
              <a:rPr lang="ko-KR" altLang="en-US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선택되었어요 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!! </a:t>
            </a:r>
            <a:r>
              <a:rPr lang="ko-KR" altLang="en-US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기대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Up“);</a:t>
            </a:r>
            <a:endParaRPr lang="ko-KR" altLang="en-US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선택된 요리사 그룹에서 한 명의 요리사를 선택합니다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599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3200" dirty="0" smtClean="0">
                <a:solidFill>
                  <a:srgbClr val="FF0000"/>
                </a:solidFill>
              </a:rPr>
              <a:t> size  =0;</a:t>
            </a:r>
          </a:p>
          <a:p>
            <a:pPr marL="0" indent="0">
              <a:buNone/>
            </a:pPr>
            <a:r>
              <a:rPr lang="en-US" altLang="ko-KR" sz="3200" dirty="0"/>
              <a:t>s</a:t>
            </a:r>
            <a:r>
              <a:rPr lang="en-US" altLang="ko-KR" sz="3200" dirty="0" smtClean="0"/>
              <a:t>witch(</a:t>
            </a:r>
            <a:r>
              <a:rPr lang="en-US" altLang="ko-KR" sz="32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selectCook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){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case“</a:t>
            </a:r>
            <a:r>
              <a:rPr lang="ko-KR" altLang="en-US" sz="32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size = </a:t>
            </a:r>
            <a:r>
              <a:rPr lang="ko-KR" altLang="en-US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한식요리사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size();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break;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case 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“</a:t>
            </a:r>
            <a:r>
              <a:rPr lang="ko-KR" altLang="en-US" sz="32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size =  </a:t>
            </a:r>
            <a:r>
              <a:rPr lang="ko-KR" altLang="en-US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중식요리사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.size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()l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break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case “</a:t>
            </a:r>
            <a:r>
              <a:rPr lang="ko-KR" altLang="en-US" sz="32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일식가능한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size = </a:t>
            </a:r>
            <a:r>
              <a:rPr lang="ko-KR" altLang="en-US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일식요리사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.size</a:t>
            </a:r>
            <a:r>
              <a:rPr lang="en-US" altLang="ko-KR" sz="32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();</a:t>
            </a:r>
            <a:endParaRPr lang="en-US" altLang="ko-KR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en-US" altLang="ko-KR" sz="32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44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그룹내의 랜덤으로 정한다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 err="1" smtClean="0">
                <a:solidFill>
                  <a:srgbClr val="FF0000"/>
                </a:solidFill>
              </a:rPr>
              <a:t>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randomOne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en-US" altLang="ko-KR" dirty="0" err="1" smtClean="0">
                <a:solidFill>
                  <a:srgbClr val="FF0000"/>
                </a:solidFill>
              </a:rPr>
              <a:t>Math.floor</a:t>
            </a:r>
            <a:r>
              <a:rPr lang="en-US" altLang="ko-KR" dirty="0" smtClean="0">
                <a:solidFill>
                  <a:srgbClr val="FF0000"/>
                </a:solidFill>
              </a:rPr>
              <a:t>( </a:t>
            </a:r>
            <a:r>
              <a:rPr lang="en-US" altLang="ko-KR" dirty="0" err="1" smtClean="0">
                <a:solidFill>
                  <a:srgbClr val="FF0000"/>
                </a:solidFill>
              </a:rPr>
              <a:t>Math.random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* size  );</a:t>
            </a:r>
          </a:p>
          <a:p>
            <a:pPr marL="0" indent="0">
              <a:buNone/>
            </a:pPr>
            <a:r>
              <a:rPr lang="en-US" altLang="ko-KR" dirty="0" smtClean="0"/>
              <a:t>String  </a:t>
            </a:r>
            <a:r>
              <a:rPr lang="en-US" altLang="ko-KR" dirty="0" err="1" smtClean="0"/>
              <a:t>cookName</a:t>
            </a:r>
            <a:r>
              <a:rPr lang="en-US" altLang="ko-KR" dirty="0" smtClean="0"/>
              <a:t>=“”;</a:t>
            </a:r>
          </a:p>
          <a:p>
            <a:pPr marL="0" indent="0">
              <a:buNone/>
            </a:pPr>
            <a:r>
              <a:rPr lang="en-US" altLang="ko-KR" dirty="0" smtClean="0"/>
              <a:t>switch(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selectCook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){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case“</a:t>
            </a:r>
            <a:r>
              <a:rPr lang="ko-KR" altLang="en-US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한식가능한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cookName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 </a:t>
            </a:r>
            <a:r>
              <a:rPr lang="ko-KR" altLang="en-US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한식요리사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.get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randomOne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break;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case“</a:t>
            </a:r>
            <a:r>
              <a:rPr lang="ko-KR" altLang="en-US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중식가능한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cookName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 </a:t>
            </a:r>
            <a:r>
              <a:rPr lang="ko-KR" altLang="en-US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중식요리사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.get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randomOne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 break;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case“</a:t>
            </a:r>
            <a:r>
              <a:rPr lang="ko-KR" altLang="en-US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일식가능한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”: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   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cookName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=  </a:t>
            </a:r>
            <a:r>
              <a:rPr lang="ko-KR" altLang="en-US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일식요리사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.get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</a:t>
            </a:r>
            <a:r>
              <a:rPr lang="en-US" altLang="ko-KR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randomOne</a:t>
            </a: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6. 30</a:t>
            </a:r>
            <a:r>
              <a:rPr lang="ko-KR" altLang="en-US" sz="3200" dirty="0" smtClean="0"/>
              <a:t>초 후에 정해진 요리사클래스이름을 출력한다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t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ry{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Thread.sleep</a:t>
            </a:r>
            <a:r>
              <a:rPr lang="en-US" altLang="ko-KR" sz="1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( 30000);</a:t>
            </a:r>
            <a:endParaRPr lang="en-US" altLang="ko-KR" sz="1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System.out.println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  “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결과 축하합니다</a:t>
            </a:r>
            <a:r>
              <a:rPr lang="en-US" altLang="ko-KR" sz="1600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 😄 🎉🎉🎉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“ 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System.out.println</a:t>
            </a:r>
            <a:r>
              <a:rPr lang="en-US" altLang="ko-KR" sz="1600" dirty="0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   </a:t>
            </a:r>
            <a:r>
              <a:rPr lang="en-US" altLang="ko-KR" sz="1600" dirty="0" err="1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cookName</a:t>
            </a:r>
            <a:r>
              <a:rPr lang="en-US" altLang="ko-KR" sz="1600" dirty="0" smtClean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) ;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}catch( Exception e){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   </a:t>
            </a:r>
            <a:r>
              <a:rPr lang="en-US" altLang="ko-KR" sz="2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e.printTrace</a:t>
            </a:r>
            <a:r>
              <a:rPr lang="en-US" altLang="ko-KR" sz="2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();</a:t>
            </a:r>
            <a:endParaRPr lang="en-US" altLang="ko-KR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  <a:endParaRPr lang="ko-KR" altLang="en-US" sz="2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387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HY강B</vt:lpstr>
      <vt:lpstr>HY울릉도B</vt:lpstr>
      <vt:lpstr>맑은 고딕</vt:lpstr>
      <vt:lpstr>Arial</vt:lpstr>
      <vt:lpstr>Office 테마</vt:lpstr>
      <vt:lpstr>오늘의 요리사 찾기</vt:lpstr>
      <vt:lpstr> 1.각 기 다른 요리사클래스를 Cook배열에 저장하기</vt:lpstr>
      <vt:lpstr>2. 전체요리사 목록을 3개의 그룹으로 나눈다</vt:lpstr>
      <vt:lpstr>3. 컴퓨터가 랜덤수로 3개의 그룹 중 하나를 선택한다.</vt:lpstr>
      <vt:lpstr>4. 선택된 요리사 그룹에서 한 명의 요리사를 선택합니다</vt:lpstr>
      <vt:lpstr>5. 그룹내의 랜덤으로 정한다</vt:lpstr>
      <vt:lpstr>6. 30초 후에 정해진 요리사클래스이름을 출력한다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요리사 찾기</dc:title>
  <dc:creator>jooyeon</dc:creator>
  <cp:lastModifiedBy>jooyeon</cp:lastModifiedBy>
  <cp:revision>33</cp:revision>
  <dcterms:created xsi:type="dcterms:W3CDTF">2024-04-07T04:23:47Z</dcterms:created>
  <dcterms:modified xsi:type="dcterms:W3CDTF">2024-04-07T10:46:57Z</dcterms:modified>
</cp:coreProperties>
</file>