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55" autoAdjust="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2CDE-2F81-4BB8-9815-89F48FC5295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0DD6F-D520-4D07-8D72-8D626FC3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8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DD6F-D520-4D07-8D72-8D626FC37F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8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0CF0-3581-4315-B33D-DADFA59CDCB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BACB-6E61-407A-85AE-5705FD6BE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프링 MVC 구조와 MVC1패턴과 2패턴의 차이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2" y="1545996"/>
            <a:ext cx="10810287" cy="43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29460" y="2810997"/>
            <a:ext cx="989815" cy="1065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</a:p>
          <a:p>
            <a:pPr algn="ctr"/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비지니스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55943" y="2810997"/>
            <a:ext cx="989815" cy="1065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서블릿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3861" y="1435421"/>
            <a:ext cx="1536569" cy="47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0430" y="3107036"/>
            <a:ext cx="707010" cy="47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4312" y="5141228"/>
            <a:ext cx="841446" cy="454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5245" y="4525110"/>
            <a:ext cx="919114" cy="37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0364" y="4714322"/>
            <a:ext cx="1527142" cy="500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퍼시스턴트계층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39292" y="4716882"/>
            <a:ext cx="1527142" cy="500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비지니스계층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68256" y="3477586"/>
            <a:ext cx="707010" cy="47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9844" y="3279074"/>
            <a:ext cx="895736" cy="602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9951" y="2445026"/>
            <a:ext cx="552579" cy="44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734" y="4214192"/>
            <a:ext cx="552579" cy="44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응답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19669" y="2712988"/>
            <a:ext cx="790121" cy="440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356453" y="2712988"/>
            <a:ext cx="790121" cy="440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99678" y="3730589"/>
            <a:ext cx="790121" cy="440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87537" y="3730589"/>
            <a:ext cx="790121" cy="440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5196" y="5896211"/>
            <a:ext cx="1600097" cy="500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프리젠테이션계층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9125" y="1823633"/>
            <a:ext cx="1580544" cy="47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6222" y="1522935"/>
            <a:ext cx="1423447" cy="47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7537" y="5310032"/>
            <a:ext cx="1882228" cy="52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894520" y="1967948"/>
            <a:ext cx="1321904" cy="3021495"/>
          </a:xfrm>
          <a:prstGeom prst="flowChartAlternate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대체 처리 4"/>
          <p:cNvSpPr/>
          <p:nvPr/>
        </p:nvSpPr>
        <p:spPr>
          <a:xfrm>
            <a:off x="3508512" y="2017643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5943598" y="2017643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8338926" y="2009287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10237304" y="2295938"/>
            <a:ext cx="1371600" cy="15604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3508510" y="5262769"/>
            <a:ext cx="1331843" cy="80506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5296" y="3031434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디비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78083" y="971550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5932" y="869675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44005" y="4611756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/>
          <p:cNvSpPr/>
          <p:nvPr/>
        </p:nvSpPr>
        <p:spPr>
          <a:xfrm rot="16200000">
            <a:off x="7653133" y="407503"/>
            <a:ext cx="417443" cy="270344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4046" y="2365512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DTO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523922" y="2365511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DTO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078890" y="3389244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DTO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494100" y="3400766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DTO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23119" y="3109363"/>
            <a:ext cx="8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16424" y="2822712"/>
            <a:ext cx="1292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1"/>
          </p:cNvCxnSpPr>
          <p:nvPr/>
        </p:nvCxnSpPr>
        <p:spPr>
          <a:xfrm flipH="1" flipV="1">
            <a:off x="2216424" y="4303644"/>
            <a:ext cx="1292086" cy="136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5087" y="23655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8535" y="446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5" idx="2"/>
            <a:endCxn id="9" idx="0"/>
          </p:cNvCxnSpPr>
          <p:nvPr/>
        </p:nvCxnSpPr>
        <p:spPr>
          <a:xfrm flipH="1">
            <a:off x="4174432" y="4045225"/>
            <a:ext cx="2" cy="121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766930" y="2474844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21892" y="2463322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07281" y="2488960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17023" y="4937263"/>
            <a:ext cx="4293707" cy="1413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err="1" smtClean="0"/>
              <a:t>회색부분에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MVC</a:t>
            </a:r>
            <a:r>
              <a:rPr lang="ko-KR" altLang="en-US" sz="1200" dirty="0" smtClean="0"/>
              <a:t>에 해당 하는 부분을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쓰시오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빨간 네모 칸의 각 명칭을 쓰시오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831532" y="5387008"/>
            <a:ext cx="730529" cy="5524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endCxn id="21" idx="1"/>
          </p:cNvCxnSpPr>
          <p:nvPr/>
        </p:nvCxnSpPr>
        <p:spPr>
          <a:xfrm flipV="1">
            <a:off x="4840353" y="2594113"/>
            <a:ext cx="213693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3"/>
          </p:cNvCxnSpPr>
          <p:nvPr/>
        </p:nvCxnSpPr>
        <p:spPr>
          <a:xfrm>
            <a:off x="5729907" y="2594113"/>
            <a:ext cx="21369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22" idx="1"/>
          </p:cNvCxnSpPr>
          <p:nvPr/>
        </p:nvCxnSpPr>
        <p:spPr>
          <a:xfrm flipV="1">
            <a:off x="7275441" y="2594112"/>
            <a:ext cx="248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3"/>
          </p:cNvCxnSpPr>
          <p:nvPr/>
        </p:nvCxnSpPr>
        <p:spPr>
          <a:xfrm>
            <a:off x="8199783" y="2594112"/>
            <a:ext cx="2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9670769" y="2604052"/>
            <a:ext cx="63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9670769" y="3389244"/>
            <a:ext cx="566535" cy="2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24" idx="3"/>
          </p:cNvCxnSpPr>
          <p:nvPr/>
        </p:nvCxnSpPr>
        <p:spPr>
          <a:xfrm flipH="1">
            <a:off x="8169961" y="3617843"/>
            <a:ext cx="159030" cy="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4" idx="1"/>
          </p:cNvCxnSpPr>
          <p:nvPr/>
        </p:nvCxnSpPr>
        <p:spPr>
          <a:xfrm flipH="1" flipV="1">
            <a:off x="7195932" y="3617843"/>
            <a:ext cx="298168" cy="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3" idx="3"/>
          </p:cNvCxnSpPr>
          <p:nvPr/>
        </p:nvCxnSpPr>
        <p:spPr>
          <a:xfrm flipH="1" flipV="1">
            <a:off x="5754751" y="3617845"/>
            <a:ext cx="188847" cy="1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3" idx="1"/>
          </p:cNvCxnSpPr>
          <p:nvPr/>
        </p:nvCxnSpPr>
        <p:spPr>
          <a:xfrm flipH="1">
            <a:off x="4750904" y="3617845"/>
            <a:ext cx="327986" cy="1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7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894520" y="1967948"/>
            <a:ext cx="1321904" cy="3021495"/>
          </a:xfrm>
          <a:prstGeom prst="flowChartAlternate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대체 처리 4"/>
          <p:cNvSpPr/>
          <p:nvPr/>
        </p:nvSpPr>
        <p:spPr>
          <a:xfrm>
            <a:off x="3508512" y="2017643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5943598" y="2017643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8338926" y="2009287"/>
            <a:ext cx="1331843" cy="202758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10237304" y="2295938"/>
            <a:ext cx="1371600" cy="15604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3508510" y="5262769"/>
            <a:ext cx="1331843" cy="805069"/>
          </a:xfrm>
          <a:prstGeom prst="flowChartAlternate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5296" y="3031434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디비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78083" y="971550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5932" y="869675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44005" y="4611756"/>
            <a:ext cx="1331843" cy="4373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/>
          <p:cNvSpPr/>
          <p:nvPr/>
        </p:nvSpPr>
        <p:spPr>
          <a:xfrm rot="16200000">
            <a:off x="7653133" y="407503"/>
            <a:ext cx="417443" cy="270344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4046" y="2365512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89132" y="2365511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8890" y="3389244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94100" y="3400766"/>
            <a:ext cx="675861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23119" y="3109363"/>
            <a:ext cx="8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16424" y="2822712"/>
            <a:ext cx="1292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1"/>
          </p:cNvCxnSpPr>
          <p:nvPr/>
        </p:nvCxnSpPr>
        <p:spPr>
          <a:xfrm flipH="1" flipV="1">
            <a:off x="2216424" y="4303644"/>
            <a:ext cx="1292086" cy="136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5087" y="23655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8535" y="446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5" idx="2"/>
            <a:endCxn id="9" idx="0"/>
          </p:cNvCxnSpPr>
          <p:nvPr/>
        </p:nvCxnSpPr>
        <p:spPr>
          <a:xfrm flipH="1">
            <a:off x="4174432" y="4045225"/>
            <a:ext cx="2" cy="121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766930" y="2474844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21892" y="2463322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521" y="2474844"/>
            <a:ext cx="795131" cy="925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1904" y="707963"/>
            <a:ext cx="1550504" cy="444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GET</a:t>
            </a:r>
            <a:r>
              <a:rPr lang="ko-KR" altLang="en-US" dirty="0" smtClean="0"/>
              <a:t>요청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21904" y="1152940"/>
            <a:ext cx="9968948" cy="2329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1904" y="3482523"/>
            <a:ext cx="1550504" cy="444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POST</a:t>
            </a:r>
            <a:r>
              <a:rPr lang="ko-KR" altLang="en-US" dirty="0" smtClean="0"/>
              <a:t>요청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1904" y="3873977"/>
            <a:ext cx="9968948" cy="283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6643" y="477078"/>
            <a:ext cx="584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요청과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요청 예를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써 보세요</a:t>
            </a:r>
            <a:endParaRPr lang="en-US" altLang="ko-KR" dirty="0" smtClean="0"/>
          </a:p>
          <a:p>
            <a:r>
              <a:rPr lang="ko-KR" altLang="en-US" dirty="0" smtClean="0"/>
              <a:t>기존의 웹사이트에서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롯데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4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</Words>
  <Application>Microsoft Office PowerPoint</Application>
  <PresentationFormat>와이드스크린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8</cp:revision>
  <dcterms:created xsi:type="dcterms:W3CDTF">2023-04-19T12:49:00Z</dcterms:created>
  <dcterms:modified xsi:type="dcterms:W3CDTF">2023-08-30T15:15:10Z</dcterms:modified>
</cp:coreProperties>
</file>