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D2E17B-ACF0-4F1E-B5D1-294AA57AD663}" v="14" dt="2025-02-17T01:26:36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시우 박" userId="6740287a72512fab" providerId="LiveId" clId="{B3D2E17B-ACF0-4F1E-B5D1-294AA57AD663}"/>
    <pc:docChg chg="undo custSel addSld modSld sldOrd">
      <pc:chgData name="시우 박" userId="6740287a72512fab" providerId="LiveId" clId="{B3D2E17B-ACF0-4F1E-B5D1-294AA57AD663}" dt="2025-02-17T02:24:59.812" v="1325" actId="20577"/>
      <pc:docMkLst>
        <pc:docMk/>
      </pc:docMkLst>
      <pc:sldChg chg="modSp mod">
        <pc:chgData name="시우 박" userId="6740287a72512fab" providerId="LiveId" clId="{B3D2E17B-ACF0-4F1E-B5D1-294AA57AD663}" dt="2025-02-17T02:24:59.812" v="1325" actId="20577"/>
        <pc:sldMkLst>
          <pc:docMk/>
          <pc:sldMk cId="734135552" sldId="259"/>
        </pc:sldMkLst>
        <pc:spChg chg="mod">
          <ac:chgData name="시우 박" userId="6740287a72512fab" providerId="LiveId" clId="{B3D2E17B-ACF0-4F1E-B5D1-294AA57AD663}" dt="2025-02-17T02:24:59.812" v="1325" actId="20577"/>
          <ac:spMkLst>
            <pc:docMk/>
            <pc:sldMk cId="734135552" sldId="259"/>
            <ac:spMk id="5" creationId="{4ED066F6-ED5B-3426-440F-126A3755BEE1}"/>
          </ac:spMkLst>
        </pc:spChg>
      </pc:sldChg>
      <pc:sldChg chg="addSp delSp modSp mod">
        <pc:chgData name="시우 박" userId="6740287a72512fab" providerId="LiveId" clId="{B3D2E17B-ACF0-4F1E-B5D1-294AA57AD663}" dt="2025-02-17T00:43:00.336" v="589" actId="1076"/>
        <pc:sldMkLst>
          <pc:docMk/>
          <pc:sldMk cId="566478037" sldId="261"/>
        </pc:sldMkLst>
        <pc:spChg chg="del mod">
          <ac:chgData name="시우 박" userId="6740287a72512fab" providerId="LiveId" clId="{B3D2E17B-ACF0-4F1E-B5D1-294AA57AD663}" dt="2025-02-17T00:35:18.679" v="195" actId="478"/>
          <ac:spMkLst>
            <pc:docMk/>
            <pc:sldMk cId="566478037" sldId="261"/>
            <ac:spMk id="2" creationId="{8A06EE8E-32F8-EB75-3460-5541A25A42E9}"/>
          </ac:spMkLst>
        </pc:spChg>
        <pc:spChg chg="add del mod">
          <ac:chgData name="시우 박" userId="6740287a72512fab" providerId="LiveId" clId="{B3D2E17B-ACF0-4F1E-B5D1-294AA57AD663}" dt="2025-02-17T00:29:14.773" v="54" actId="478"/>
          <ac:spMkLst>
            <pc:docMk/>
            <pc:sldMk cId="566478037" sldId="261"/>
            <ac:spMk id="3" creationId="{FB2C63B0-8262-BCA2-1064-6C17C5471E3F}"/>
          </ac:spMkLst>
        </pc:spChg>
        <pc:spChg chg="mod">
          <ac:chgData name="시우 박" userId="6740287a72512fab" providerId="LiveId" clId="{B3D2E17B-ACF0-4F1E-B5D1-294AA57AD663}" dt="2025-02-17T00:35:42.123" v="202" actId="1076"/>
          <ac:spMkLst>
            <pc:docMk/>
            <pc:sldMk cId="566478037" sldId="261"/>
            <ac:spMk id="4" creationId="{5FAA61E3-F387-2D9A-48CB-828E7A86D878}"/>
          </ac:spMkLst>
        </pc:spChg>
        <pc:spChg chg="mod">
          <ac:chgData name="시우 박" userId="6740287a72512fab" providerId="LiveId" clId="{B3D2E17B-ACF0-4F1E-B5D1-294AA57AD663}" dt="2025-02-17T00:35:42.123" v="202" actId="1076"/>
          <ac:spMkLst>
            <pc:docMk/>
            <pc:sldMk cId="566478037" sldId="261"/>
            <ac:spMk id="5" creationId="{92465797-4964-350D-D6A7-EB01FB765251}"/>
          </ac:spMkLst>
        </pc:spChg>
        <pc:spChg chg="mod topLvl">
          <ac:chgData name="시우 박" userId="6740287a72512fab" providerId="LiveId" clId="{B3D2E17B-ACF0-4F1E-B5D1-294AA57AD663}" dt="2025-02-17T00:35:42.123" v="202" actId="1076"/>
          <ac:spMkLst>
            <pc:docMk/>
            <pc:sldMk cId="566478037" sldId="261"/>
            <ac:spMk id="10" creationId="{4E521BFF-E508-DC9E-D3D7-59F298ECC3E5}"/>
          </ac:spMkLst>
        </pc:spChg>
        <pc:spChg chg="del mod">
          <ac:chgData name="시우 박" userId="6740287a72512fab" providerId="LiveId" clId="{B3D2E17B-ACF0-4F1E-B5D1-294AA57AD663}" dt="2025-02-17T00:35:18.394" v="194" actId="478"/>
          <ac:spMkLst>
            <pc:docMk/>
            <pc:sldMk cId="566478037" sldId="261"/>
            <ac:spMk id="18" creationId="{28AD67C3-45A5-B6BE-C8AB-C69D836630EB}"/>
          </ac:spMkLst>
        </pc:spChg>
        <pc:spChg chg="add mod topLvl">
          <ac:chgData name="시우 박" userId="6740287a72512fab" providerId="LiveId" clId="{B3D2E17B-ACF0-4F1E-B5D1-294AA57AD663}" dt="2025-02-17T00:37:07.492" v="287" actId="1076"/>
          <ac:spMkLst>
            <pc:docMk/>
            <pc:sldMk cId="566478037" sldId="261"/>
            <ac:spMk id="19" creationId="{3D13E38C-9838-2C45-7A2F-9B7A7E90E1AD}"/>
          </ac:spMkLst>
        </pc:spChg>
        <pc:spChg chg="mod">
          <ac:chgData name="시우 박" userId="6740287a72512fab" providerId="LiveId" clId="{B3D2E17B-ACF0-4F1E-B5D1-294AA57AD663}" dt="2025-02-17T00:42:58.815" v="588" actId="1076"/>
          <ac:spMkLst>
            <pc:docMk/>
            <pc:sldMk cId="566478037" sldId="261"/>
            <ac:spMk id="21" creationId="{BF16E5D4-6C3F-F93E-03CD-96BAD3FA5166}"/>
          </ac:spMkLst>
        </pc:spChg>
        <pc:spChg chg="mod">
          <ac:chgData name="시우 박" userId="6740287a72512fab" providerId="LiveId" clId="{B3D2E17B-ACF0-4F1E-B5D1-294AA57AD663}" dt="2025-02-17T00:43:00.336" v="589" actId="1076"/>
          <ac:spMkLst>
            <pc:docMk/>
            <pc:sldMk cId="566478037" sldId="261"/>
            <ac:spMk id="22" creationId="{5C669E39-CBC7-10EE-7BB7-985DCFC33098}"/>
          </ac:spMkLst>
        </pc:spChg>
        <pc:spChg chg="mod">
          <ac:chgData name="시우 박" userId="6740287a72512fab" providerId="LiveId" clId="{B3D2E17B-ACF0-4F1E-B5D1-294AA57AD663}" dt="2025-02-17T00:38:13.488" v="344" actId="1076"/>
          <ac:spMkLst>
            <pc:docMk/>
            <pc:sldMk cId="566478037" sldId="261"/>
            <ac:spMk id="23" creationId="{0B821D96-B97C-5A94-8F39-57D9E7A3B333}"/>
          </ac:spMkLst>
        </pc:spChg>
        <pc:spChg chg="mod">
          <ac:chgData name="시우 박" userId="6740287a72512fab" providerId="LiveId" clId="{B3D2E17B-ACF0-4F1E-B5D1-294AA57AD663}" dt="2025-02-17T00:25:53.671" v="24" actId="20577"/>
          <ac:spMkLst>
            <pc:docMk/>
            <pc:sldMk cId="566478037" sldId="261"/>
            <ac:spMk id="26" creationId="{C313BC7B-58E4-CC22-8879-F98E9D47D329}"/>
          </ac:spMkLst>
        </pc:spChg>
        <pc:spChg chg="del mod">
          <ac:chgData name="시우 박" userId="6740287a72512fab" providerId="LiveId" clId="{B3D2E17B-ACF0-4F1E-B5D1-294AA57AD663}" dt="2025-02-17T00:28:41.568" v="43" actId="478"/>
          <ac:spMkLst>
            <pc:docMk/>
            <pc:sldMk cId="566478037" sldId="261"/>
            <ac:spMk id="29" creationId="{6BB85BCA-7F4E-C397-C7C0-EE050337A131}"/>
          </ac:spMkLst>
        </pc:spChg>
        <pc:spChg chg="del mod">
          <ac:chgData name="시우 박" userId="6740287a72512fab" providerId="LiveId" clId="{B3D2E17B-ACF0-4F1E-B5D1-294AA57AD663}" dt="2025-02-17T00:35:44.923" v="204" actId="478"/>
          <ac:spMkLst>
            <pc:docMk/>
            <pc:sldMk cId="566478037" sldId="261"/>
            <ac:spMk id="30" creationId="{CC0F04B9-428A-B794-1FCD-0BE46E0AE2FC}"/>
          </ac:spMkLst>
        </pc:spChg>
        <pc:spChg chg="del mod">
          <ac:chgData name="시우 박" userId="6740287a72512fab" providerId="LiveId" clId="{B3D2E17B-ACF0-4F1E-B5D1-294AA57AD663}" dt="2025-02-17T00:35:44.158" v="203" actId="478"/>
          <ac:spMkLst>
            <pc:docMk/>
            <pc:sldMk cId="566478037" sldId="261"/>
            <ac:spMk id="31" creationId="{0B762F58-F391-EE63-10D7-95188359B2C7}"/>
          </ac:spMkLst>
        </pc:spChg>
        <pc:spChg chg="add mod">
          <ac:chgData name="시우 박" userId="6740287a72512fab" providerId="LiveId" clId="{B3D2E17B-ACF0-4F1E-B5D1-294AA57AD663}" dt="2025-02-17T00:38:09.246" v="343" actId="1076"/>
          <ac:spMkLst>
            <pc:docMk/>
            <pc:sldMk cId="566478037" sldId="261"/>
            <ac:spMk id="34" creationId="{262A204D-2034-A935-D7AA-73AAC094C304}"/>
          </ac:spMkLst>
        </pc:spChg>
        <pc:grpChg chg="add del mod">
          <ac:chgData name="시우 박" userId="6740287a72512fab" providerId="LiveId" clId="{B3D2E17B-ACF0-4F1E-B5D1-294AA57AD663}" dt="2025-02-17T00:32:00.210" v="114" actId="165"/>
          <ac:grpSpMkLst>
            <pc:docMk/>
            <pc:sldMk cId="566478037" sldId="261"/>
            <ac:grpSpMk id="17" creationId="{BC444574-39B9-01D7-32E0-F5662EDF9F35}"/>
          </ac:grpSpMkLst>
        </pc:grpChg>
        <pc:cxnChg chg="add mod">
          <ac:chgData name="시우 박" userId="6740287a72512fab" providerId="LiveId" clId="{B3D2E17B-ACF0-4F1E-B5D1-294AA57AD663}" dt="2025-02-17T00:35:42.123" v="202" actId="1076"/>
          <ac:cxnSpMkLst>
            <pc:docMk/>
            <pc:sldMk cId="566478037" sldId="261"/>
            <ac:cxnSpMk id="6" creationId="{ECBF5AC3-14F4-6C28-175C-50B0FF9CD4AC}"/>
          </ac:cxnSpMkLst>
        </pc:cxnChg>
        <pc:cxnChg chg="mod">
          <ac:chgData name="시우 박" userId="6740287a72512fab" providerId="LiveId" clId="{B3D2E17B-ACF0-4F1E-B5D1-294AA57AD663}" dt="2025-02-17T00:35:42.123" v="202" actId="1076"/>
          <ac:cxnSpMkLst>
            <pc:docMk/>
            <pc:sldMk cId="566478037" sldId="261"/>
            <ac:cxnSpMk id="7" creationId="{F4AF0547-D033-1F43-DC80-558A3594507D}"/>
          </ac:cxnSpMkLst>
        </pc:cxnChg>
        <pc:cxnChg chg="add mod topLvl">
          <ac:chgData name="시우 박" userId="6740287a72512fab" providerId="LiveId" clId="{B3D2E17B-ACF0-4F1E-B5D1-294AA57AD663}" dt="2025-02-17T00:32:30.072" v="121" actId="1076"/>
          <ac:cxnSpMkLst>
            <pc:docMk/>
            <pc:sldMk cId="566478037" sldId="261"/>
            <ac:cxnSpMk id="9" creationId="{1394D91C-FD5E-453B-F215-19DA389D500B}"/>
          </ac:cxnSpMkLst>
        </pc:cxnChg>
        <pc:cxnChg chg="del mod">
          <ac:chgData name="시우 박" userId="6740287a72512fab" providerId="LiveId" clId="{B3D2E17B-ACF0-4F1E-B5D1-294AA57AD663}" dt="2025-02-17T00:28:40.577" v="42" actId="478"/>
          <ac:cxnSpMkLst>
            <pc:docMk/>
            <pc:sldMk cId="566478037" sldId="261"/>
            <ac:cxnSpMk id="11" creationId="{CEB4EB14-B24A-6F34-F4B4-73ED71E2B987}"/>
          </ac:cxnSpMkLst>
        </pc:cxnChg>
        <pc:cxnChg chg="del mod">
          <ac:chgData name="시우 박" userId="6740287a72512fab" providerId="LiveId" clId="{B3D2E17B-ACF0-4F1E-B5D1-294AA57AD663}" dt="2025-02-17T00:28:43.682" v="45" actId="478"/>
          <ac:cxnSpMkLst>
            <pc:docMk/>
            <pc:sldMk cId="566478037" sldId="261"/>
            <ac:cxnSpMk id="13" creationId="{42BB6A87-D56C-EADF-AB54-A904C9862A21}"/>
          </ac:cxnSpMkLst>
        </pc:cxnChg>
        <pc:cxnChg chg="del mod">
          <ac:chgData name="시우 박" userId="6740287a72512fab" providerId="LiveId" clId="{B3D2E17B-ACF0-4F1E-B5D1-294AA57AD663}" dt="2025-02-17T00:28:42.695" v="44" actId="478"/>
          <ac:cxnSpMkLst>
            <pc:docMk/>
            <pc:sldMk cId="566478037" sldId="261"/>
            <ac:cxnSpMk id="15" creationId="{77C44A65-CC83-4A87-2B2C-A10F298AABE8}"/>
          </ac:cxnSpMkLst>
        </pc:cxnChg>
        <pc:cxnChg chg="add mod">
          <ac:chgData name="시우 박" userId="6740287a72512fab" providerId="LiveId" clId="{B3D2E17B-ACF0-4F1E-B5D1-294AA57AD663}" dt="2025-02-17T00:35:42.123" v="202" actId="1076"/>
          <ac:cxnSpMkLst>
            <pc:docMk/>
            <pc:sldMk cId="566478037" sldId="261"/>
            <ac:cxnSpMk id="20" creationId="{DB7A038E-AB36-6E2D-6A24-101BEA7395BA}"/>
          </ac:cxnSpMkLst>
        </pc:cxnChg>
        <pc:cxnChg chg="add del mod">
          <ac:chgData name="시우 박" userId="6740287a72512fab" providerId="LiveId" clId="{B3D2E17B-ACF0-4F1E-B5D1-294AA57AD663}" dt="2025-02-17T00:36:53.575" v="281" actId="478"/>
          <ac:cxnSpMkLst>
            <pc:docMk/>
            <pc:sldMk cId="566478037" sldId="261"/>
            <ac:cxnSpMk id="24" creationId="{E9EE2AF9-A673-B18C-2255-B8A9557422FA}"/>
          </ac:cxnSpMkLst>
        </pc:cxnChg>
        <pc:cxnChg chg="del">
          <ac:chgData name="시우 박" userId="6740287a72512fab" providerId="LiveId" clId="{B3D2E17B-ACF0-4F1E-B5D1-294AA57AD663}" dt="2025-02-17T00:28:45.151" v="46" actId="478"/>
          <ac:cxnSpMkLst>
            <pc:docMk/>
            <pc:sldMk cId="566478037" sldId="261"/>
            <ac:cxnSpMk id="25" creationId="{DED1A78E-22DD-9F2F-2E5B-9821C6FD7755}"/>
          </ac:cxnSpMkLst>
        </pc:cxnChg>
        <pc:cxnChg chg="del mod">
          <ac:chgData name="시우 박" userId="6740287a72512fab" providerId="LiveId" clId="{B3D2E17B-ACF0-4F1E-B5D1-294AA57AD663}" dt="2025-02-17T00:28:39.892" v="41" actId="478"/>
          <ac:cxnSpMkLst>
            <pc:docMk/>
            <pc:sldMk cId="566478037" sldId="261"/>
            <ac:cxnSpMk id="28" creationId="{3C625BEF-C6DE-286F-FF7E-F21AE2131DD5}"/>
          </ac:cxnSpMkLst>
        </pc:cxnChg>
        <pc:cxnChg chg="add mod">
          <ac:chgData name="시우 박" userId="6740287a72512fab" providerId="LiveId" clId="{B3D2E17B-ACF0-4F1E-B5D1-294AA57AD663}" dt="2025-02-17T00:37:37.618" v="298" actId="1036"/>
          <ac:cxnSpMkLst>
            <pc:docMk/>
            <pc:sldMk cId="566478037" sldId="261"/>
            <ac:cxnSpMk id="33" creationId="{81CBDC79-A437-D57C-60A9-75527B520B3D}"/>
          </ac:cxnSpMkLst>
        </pc:cxnChg>
        <pc:cxnChg chg="add mod">
          <ac:chgData name="시우 박" userId="6740287a72512fab" providerId="LiveId" clId="{B3D2E17B-ACF0-4F1E-B5D1-294AA57AD663}" dt="2025-02-17T00:38:22.531" v="346" actId="14100"/>
          <ac:cxnSpMkLst>
            <pc:docMk/>
            <pc:sldMk cId="566478037" sldId="261"/>
            <ac:cxnSpMk id="35" creationId="{A5B5A430-B645-5DD9-D265-2CE8AFE529DE}"/>
          </ac:cxnSpMkLst>
        </pc:cxnChg>
      </pc:sldChg>
      <pc:sldChg chg="addSp delSp modSp add mod">
        <pc:chgData name="시우 박" userId="6740287a72512fab" providerId="LiveId" clId="{B3D2E17B-ACF0-4F1E-B5D1-294AA57AD663}" dt="2025-02-17T01:32:02.376" v="1102" actId="20577"/>
        <pc:sldMkLst>
          <pc:docMk/>
          <pc:sldMk cId="2894731389" sldId="262"/>
        </pc:sldMkLst>
        <pc:spChg chg="add mod">
          <ac:chgData name="시우 박" userId="6740287a72512fab" providerId="LiveId" clId="{B3D2E17B-ACF0-4F1E-B5D1-294AA57AD663}" dt="2025-02-17T01:23:28.318" v="735" actId="1076"/>
          <ac:spMkLst>
            <pc:docMk/>
            <pc:sldMk cId="2894731389" sldId="262"/>
            <ac:spMk id="2" creationId="{2FE892EB-2C84-D1A6-A19E-79408EC75E07}"/>
          </ac:spMkLst>
        </pc:spChg>
        <pc:spChg chg="mod">
          <ac:chgData name="시우 박" userId="6740287a72512fab" providerId="LiveId" clId="{B3D2E17B-ACF0-4F1E-B5D1-294AA57AD663}" dt="2025-02-17T01:28:27.057" v="824" actId="1076"/>
          <ac:spMkLst>
            <pc:docMk/>
            <pc:sldMk cId="2894731389" sldId="262"/>
            <ac:spMk id="4" creationId="{221F8A6C-2431-2706-482D-FE0CE7C6BC51}"/>
          </ac:spMkLst>
        </pc:spChg>
        <pc:spChg chg="mod">
          <ac:chgData name="시우 박" userId="6740287a72512fab" providerId="LiveId" clId="{B3D2E17B-ACF0-4F1E-B5D1-294AA57AD663}" dt="2025-02-17T01:28:27.057" v="824" actId="1076"/>
          <ac:spMkLst>
            <pc:docMk/>
            <pc:sldMk cId="2894731389" sldId="262"/>
            <ac:spMk id="5" creationId="{5FB73B37-63CD-618D-473E-2FB483685674}"/>
          </ac:spMkLst>
        </pc:spChg>
        <pc:spChg chg="mod">
          <ac:chgData name="시우 박" userId="6740287a72512fab" providerId="LiveId" clId="{B3D2E17B-ACF0-4F1E-B5D1-294AA57AD663}" dt="2025-02-17T01:28:27.057" v="824" actId="1076"/>
          <ac:spMkLst>
            <pc:docMk/>
            <pc:sldMk cId="2894731389" sldId="262"/>
            <ac:spMk id="10" creationId="{546F753C-5ED5-EF91-9B0E-FA48E00703FC}"/>
          </ac:spMkLst>
        </pc:spChg>
        <pc:spChg chg="mod">
          <ac:chgData name="시우 박" userId="6740287a72512fab" providerId="LiveId" clId="{B3D2E17B-ACF0-4F1E-B5D1-294AA57AD663}" dt="2025-02-17T01:28:27.057" v="824" actId="1076"/>
          <ac:spMkLst>
            <pc:docMk/>
            <pc:sldMk cId="2894731389" sldId="262"/>
            <ac:spMk id="19" creationId="{C467D25A-2F88-386E-A8DC-FD31DE1E9A15}"/>
          </ac:spMkLst>
        </pc:spChg>
        <pc:spChg chg="mod">
          <ac:chgData name="시우 박" userId="6740287a72512fab" providerId="LiveId" clId="{B3D2E17B-ACF0-4F1E-B5D1-294AA57AD663}" dt="2025-02-17T01:31:47.561" v="1099" actId="1076"/>
          <ac:spMkLst>
            <pc:docMk/>
            <pc:sldMk cId="2894731389" sldId="262"/>
            <ac:spMk id="21" creationId="{6C057688-CCD3-648E-014E-34564C321D2F}"/>
          </ac:spMkLst>
        </pc:spChg>
        <pc:spChg chg="mod">
          <ac:chgData name="시우 박" userId="6740287a72512fab" providerId="LiveId" clId="{B3D2E17B-ACF0-4F1E-B5D1-294AA57AD663}" dt="2025-02-17T01:31:49.707" v="1100" actId="1076"/>
          <ac:spMkLst>
            <pc:docMk/>
            <pc:sldMk cId="2894731389" sldId="262"/>
            <ac:spMk id="22" creationId="{AF4E600A-E6C1-831B-C0BF-BCAC08C1A08B}"/>
          </ac:spMkLst>
        </pc:spChg>
        <pc:spChg chg="mod">
          <ac:chgData name="시우 박" userId="6740287a72512fab" providerId="LiveId" clId="{B3D2E17B-ACF0-4F1E-B5D1-294AA57AD663}" dt="2025-02-17T01:28:27.057" v="824" actId="1076"/>
          <ac:spMkLst>
            <pc:docMk/>
            <pc:sldMk cId="2894731389" sldId="262"/>
            <ac:spMk id="23" creationId="{2C75025E-E684-3007-6FB4-56DD41D77EB1}"/>
          </ac:spMkLst>
        </pc:spChg>
        <pc:spChg chg="add mod">
          <ac:chgData name="시우 박" userId="6740287a72512fab" providerId="LiveId" clId="{B3D2E17B-ACF0-4F1E-B5D1-294AA57AD663}" dt="2025-02-17T01:28:27.057" v="824" actId="1076"/>
          <ac:spMkLst>
            <pc:docMk/>
            <pc:sldMk cId="2894731389" sldId="262"/>
            <ac:spMk id="24" creationId="{55AB0D60-0E3E-FC8A-296F-D4F2B76A4BA7}"/>
          </ac:spMkLst>
        </pc:spChg>
        <pc:spChg chg="mod">
          <ac:chgData name="시우 박" userId="6740287a72512fab" providerId="LiveId" clId="{B3D2E17B-ACF0-4F1E-B5D1-294AA57AD663}" dt="2025-02-17T01:32:02.376" v="1102" actId="20577"/>
          <ac:spMkLst>
            <pc:docMk/>
            <pc:sldMk cId="2894731389" sldId="262"/>
            <ac:spMk id="26" creationId="{D75539EC-AADA-6091-1258-5F3367B97F6B}"/>
          </ac:spMkLst>
        </pc:spChg>
        <pc:spChg chg="add del">
          <ac:chgData name="시우 박" userId="6740287a72512fab" providerId="LiveId" clId="{B3D2E17B-ACF0-4F1E-B5D1-294AA57AD663}" dt="2025-02-17T01:24:30.983" v="754" actId="22"/>
          <ac:spMkLst>
            <pc:docMk/>
            <pc:sldMk cId="2894731389" sldId="262"/>
            <ac:spMk id="30" creationId="{E5B24C77-7C9D-D2C3-A4A9-1C1952E04446}"/>
          </ac:spMkLst>
        </pc:spChg>
        <pc:spChg chg="add mod">
          <ac:chgData name="시우 박" userId="6740287a72512fab" providerId="LiveId" clId="{B3D2E17B-ACF0-4F1E-B5D1-294AA57AD663}" dt="2025-02-17T01:28:27.057" v="824" actId="1076"/>
          <ac:spMkLst>
            <pc:docMk/>
            <pc:sldMk cId="2894731389" sldId="262"/>
            <ac:spMk id="31" creationId="{B79ABED5-9206-61D5-A0E0-6121F5614C10}"/>
          </ac:spMkLst>
        </pc:spChg>
        <pc:spChg chg="add mod">
          <ac:chgData name="시우 박" userId="6740287a72512fab" providerId="LiveId" clId="{B3D2E17B-ACF0-4F1E-B5D1-294AA57AD663}" dt="2025-02-17T01:28:27.057" v="824" actId="1076"/>
          <ac:spMkLst>
            <pc:docMk/>
            <pc:sldMk cId="2894731389" sldId="262"/>
            <ac:spMk id="32" creationId="{3CE45F73-E977-0861-725B-BFB7DF1D134E}"/>
          </ac:spMkLst>
        </pc:spChg>
        <pc:spChg chg="mod">
          <ac:chgData name="시우 박" userId="6740287a72512fab" providerId="LiveId" clId="{B3D2E17B-ACF0-4F1E-B5D1-294AA57AD663}" dt="2025-02-17T01:28:27.057" v="824" actId="1076"/>
          <ac:spMkLst>
            <pc:docMk/>
            <pc:sldMk cId="2894731389" sldId="262"/>
            <ac:spMk id="34" creationId="{6CA17424-B87C-17CB-4C19-6A1118A9AB6B}"/>
          </ac:spMkLst>
        </pc:spChg>
        <pc:spChg chg="add mod">
          <ac:chgData name="시우 박" userId="6740287a72512fab" providerId="LiveId" clId="{B3D2E17B-ACF0-4F1E-B5D1-294AA57AD663}" dt="2025-02-17T01:28:27.057" v="824" actId="1076"/>
          <ac:spMkLst>
            <pc:docMk/>
            <pc:sldMk cId="2894731389" sldId="262"/>
            <ac:spMk id="36" creationId="{81E29A38-13C9-2176-8DBD-73DB63FE41C9}"/>
          </ac:spMkLst>
        </pc:spChg>
        <pc:spChg chg="add del mod">
          <ac:chgData name="시우 박" userId="6740287a72512fab" providerId="LiveId" clId="{B3D2E17B-ACF0-4F1E-B5D1-294AA57AD663}" dt="2025-02-17T01:26:33.983" v="799"/>
          <ac:spMkLst>
            <pc:docMk/>
            <pc:sldMk cId="2894731389" sldId="262"/>
            <ac:spMk id="45" creationId="{E9724622-6AD2-C3A1-775F-FF76DF6E4B3E}"/>
          </ac:spMkLst>
        </pc:spChg>
        <pc:spChg chg="add mod">
          <ac:chgData name="시우 박" userId="6740287a72512fab" providerId="LiveId" clId="{B3D2E17B-ACF0-4F1E-B5D1-294AA57AD663}" dt="2025-02-17T01:27:00.234" v="813" actId="1076"/>
          <ac:spMkLst>
            <pc:docMk/>
            <pc:sldMk cId="2894731389" sldId="262"/>
            <ac:spMk id="46" creationId="{4FF90A75-7965-B305-64EE-06249F9F1029}"/>
          </ac:spMkLst>
        </pc:spChg>
        <pc:spChg chg="add mod ord">
          <ac:chgData name="시우 박" userId="6740287a72512fab" providerId="LiveId" clId="{B3D2E17B-ACF0-4F1E-B5D1-294AA57AD663}" dt="2025-02-17T01:28:08.634" v="821" actId="14100"/>
          <ac:spMkLst>
            <pc:docMk/>
            <pc:sldMk cId="2894731389" sldId="262"/>
            <ac:spMk id="47" creationId="{7DF51A9A-EF26-56D9-DDB0-64A17091D205}"/>
          </ac:spMkLst>
        </pc:spChg>
        <pc:cxnChg chg="mod">
          <ac:chgData name="시우 박" userId="6740287a72512fab" providerId="LiveId" clId="{B3D2E17B-ACF0-4F1E-B5D1-294AA57AD663}" dt="2025-02-17T01:19:28.571" v="647" actId="1076"/>
          <ac:cxnSpMkLst>
            <pc:docMk/>
            <pc:sldMk cId="2894731389" sldId="262"/>
            <ac:cxnSpMk id="6" creationId="{E4911AC9-77C8-FB4E-64E4-6B5A3E6495EE}"/>
          </ac:cxnSpMkLst>
        </pc:cxnChg>
        <pc:cxnChg chg="mod">
          <ac:chgData name="시우 박" userId="6740287a72512fab" providerId="LiveId" clId="{B3D2E17B-ACF0-4F1E-B5D1-294AA57AD663}" dt="2025-02-17T01:19:21.695" v="645" actId="1076"/>
          <ac:cxnSpMkLst>
            <pc:docMk/>
            <pc:sldMk cId="2894731389" sldId="262"/>
            <ac:cxnSpMk id="7" creationId="{59436F0E-C337-8E75-1A07-759A880C4F76}"/>
          </ac:cxnSpMkLst>
        </pc:cxnChg>
        <pc:cxnChg chg="del mod">
          <ac:chgData name="시우 박" userId="6740287a72512fab" providerId="LiveId" clId="{B3D2E17B-ACF0-4F1E-B5D1-294AA57AD663}" dt="2025-02-17T01:28:03.560" v="820" actId="478"/>
          <ac:cxnSpMkLst>
            <pc:docMk/>
            <pc:sldMk cId="2894731389" sldId="262"/>
            <ac:cxnSpMk id="9" creationId="{E569A9F5-C941-CB01-63AA-E3D06462EBE7}"/>
          </ac:cxnSpMkLst>
        </pc:cxnChg>
        <pc:cxnChg chg="mod">
          <ac:chgData name="시우 박" userId="6740287a72512fab" providerId="LiveId" clId="{B3D2E17B-ACF0-4F1E-B5D1-294AA57AD663}" dt="2025-02-17T01:20:25.792" v="676" actId="1076"/>
          <ac:cxnSpMkLst>
            <pc:docMk/>
            <pc:sldMk cId="2894731389" sldId="262"/>
            <ac:cxnSpMk id="20" creationId="{FD178A12-34A5-B06B-4E70-ED527C6C12F3}"/>
          </ac:cxnSpMkLst>
        </pc:cxnChg>
        <pc:cxnChg chg="add mod">
          <ac:chgData name="시우 박" userId="6740287a72512fab" providerId="LiveId" clId="{B3D2E17B-ACF0-4F1E-B5D1-294AA57AD663}" dt="2025-02-17T01:24:26.620" v="752" actId="14100"/>
          <ac:cxnSpMkLst>
            <pc:docMk/>
            <pc:sldMk cId="2894731389" sldId="262"/>
            <ac:cxnSpMk id="27" creationId="{9DBD0C9E-EE29-43DE-7A18-71A453A6855C}"/>
          </ac:cxnSpMkLst>
        </pc:cxnChg>
        <pc:cxnChg chg="mod">
          <ac:chgData name="시우 박" userId="6740287a72512fab" providerId="LiveId" clId="{B3D2E17B-ACF0-4F1E-B5D1-294AA57AD663}" dt="2025-02-17T01:21:16.561" v="702" actId="1076"/>
          <ac:cxnSpMkLst>
            <pc:docMk/>
            <pc:sldMk cId="2894731389" sldId="262"/>
            <ac:cxnSpMk id="33" creationId="{FA0E7DE6-EA32-4255-F299-5D8B087F4056}"/>
          </ac:cxnSpMkLst>
        </pc:cxnChg>
        <pc:cxnChg chg="mod">
          <ac:chgData name="시우 박" userId="6740287a72512fab" providerId="LiveId" clId="{B3D2E17B-ACF0-4F1E-B5D1-294AA57AD663}" dt="2025-02-17T01:23:24.533" v="734" actId="14100"/>
          <ac:cxnSpMkLst>
            <pc:docMk/>
            <pc:sldMk cId="2894731389" sldId="262"/>
            <ac:cxnSpMk id="35" creationId="{D64B20A3-F5DC-B609-642B-68B16B83F288}"/>
          </ac:cxnSpMkLst>
        </pc:cxnChg>
        <pc:cxnChg chg="add">
          <ac:chgData name="시우 박" userId="6740287a72512fab" providerId="LiveId" clId="{B3D2E17B-ACF0-4F1E-B5D1-294AA57AD663}" dt="2025-02-17T01:25:39.856" v="784" actId="11529"/>
          <ac:cxnSpMkLst>
            <pc:docMk/>
            <pc:sldMk cId="2894731389" sldId="262"/>
            <ac:cxnSpMk id="38" creationId="{CA3E5D52-46D3-E813-8B48-AB4344FC1C9B}"/>
          </ac:cxnSpMkLst>
        </pc:cxnChg>
        <pc:cxnChg chg="add">
          <ac:chgData name="시우 박" userId="6740287a72512fab" providerId="LiveId" clId="{B3D2E17B-ACF0-4F1E-B5D1-294AA57AD663}" dt="2025-02-17T01:26:10.482" v="793" actId="11529"/>
          <ac:cxnSpMkLst>
            <pc:docMk/>
            <pc:sldMk cId="2894731389" sldId="262"/>
            <ac:cxnSpMk id="40" creationId="{FFC86616-7ADF-7691-016A-89B6A3271A5E}"/>
          </ac:cxnSpMkLst>
        </pc:cxnChg>
        <pc:cxnChg chg="add del">
          <ac:chgData name="시우 박" userId="6740287a72512fab" providerId="LiveId" clId="{B3D2E17B-ACF0-4F1E-B5D1-294AA57AD663}" dt="2025-02-17T01:26:21.627" v="795" actId="11529"/>
          <ac:cxnSpMkLst>
            <pc:docMk/>
            <pc:sldMk cId="2894731389" sldId="262"/>
            <ac:cxnSpMk id="42" creationId="{FBC0472F-4338-36EF-9FD0-52159C647084}"/>
          </ac:cxnSpMkLst>
        </pc:cxnChg>
        <pc:cxnChg chg="add">
          <ac:chgData name="시우 박" userId="6740287a72512fab" providerId="LiveId" clId="{B3D2E17B-ACF0-4F1E-B5D1-294AA57AD663}" dt="2025-02-17T01:26:26.602" v="796" actId="11529"/>
          <ac:cxnSpMkLst>
            <pc:docMk/>
            <pc:sldMk cId="2894731389" sldId="262"/>
            <ac:cxnSpMk id="44" creationId="{A551C72B-D251-6515-5D35-F52C17A62515}"/>
          </ac:cxnSpMkLst>
        </pc:cxnChg>
        <pc:cxnChg chg="add">
          <ac:chgData name="시우 박" userId="6740287a72512fab" providerId="LiveId" clId="{B3D2E17B-ACF0-4F1E-B5D1-294AA57AD663}" dt="2025-02-17T01:28:14.730" v="822" actId="11529"/>
          <ac:cxnSpMkLst>
            <pc:docMk/>
            <pc:sldMk cId="2894731389" sldId="262"/>
            <ac:cxnSpMk id="49" creationId="{DB00FD14-0BBE-66D5-E40D-C94F266590B9}"/>
          </ac:cxnSpMkLst>
        </pc:cxnChg>
      </pc:sldChg>
      <pc:sldChg chg="delSp modSp add mod ord">
        <pc:chgData name="시우 박" userId="6740287a72512fab" providerId="LiveId" clId="{B3D2E17B-ACF0-4F1E-B5D1-294AA57AD663}" dt="2025-02-17T02:19:02.836" v="1323" actId="1076"/>
        <pc:sldMkLst>
          <pc:docMk/>
          <pc:sldMk cId="1471409513" sldId="263"/>
        </pc:sldMkLst>
        <pc:spChg chg="mod">
          <ac:chgData name="시우 박" userId="6740287a72512fab" providerId="LiveId" clId="{B3D2E17B-ACF0-4F1E-B5D1-294AA57AD663}" dt="2025-02-17T02:18:06.270" v="1227" actId="1076"/>
          <ac:spMkLst>
            <pc:docMk/>
            <pc:sldMk cId="1471409513" sldId="263"/>
            <ac:spMk id="4" creationId="{90864ADE-ADAB-3E92-C14A-2184C2FCBCED}"/>
          </ac:spMkLst>
        </pc:spChg>
        <pc:spChg chg="mod">
          <ac:chgData name="시우 박" userId="6740287a72512fab" providerId="LiveId" clId="{B3D2E17B-ACF0-4F1E-B5D1-294AA57AD663}" dt="2025-02-17T02:18:06.270" v="1227" actId="1076"/>
          <ac:spMkLst>
            <pc:docMk/>
            <pc:sldMk cId="1471409513" sldId="263"/>
            <ac:spMk id="5" creationId="{64691031-79E8-14B1-CF16-6D02A40AA3D4}"/>
          </ac:spMkLst>
        </pc:spChg>
        <pc:spChg chg="mod">
          <ac:chgData name="시우 박" userId="6740287a72512fab" providerId="LiveId" clId="{B3D2E17B-ACF0-4F1E-B5D1-294AA57AD663}" dt="2025-02-17T02:18:06.270" v="1227" actId="1076"/>
          <ac:spMkLst>
            <pc:docMk/>
            <pc:sldMk cId="1471409513" sldId="263"/>
            <ac:spMk id="10" creationId="{E142E7F9-4AF2-EBD5-B79B-36D44AB138CD}"/>
          </ac:spMkLst>
        </pc:spChg>
        <pc:spChg chg="del">
          <ac:chgData name="시우 박" userId="6740287a72512fab" providerId="LiveId" clId="{B3D2E17B-ACF0-4F1E-B5D1-294AA57AD663}" dt="2025-02-17T02:17:21.581" v="1201" actId="478"/>
          <ac:spMkLst>
            <pc:docMk/>
            <pc:sldMk cId="1471409513" sldId="263"/>
            <ac:spMk id="19" creationId="{8742BBCA-619A-9355-CFEE-2FBE8B51C843}"/>
          </ac:spMkLst>
        </pc:spChg>
        <pc:spChg chg="mod">
          <ac:chgData name="시우 박" userId="6740287a72512fab" providerId="LiveId" clId="{B3D2E17B-ACF0-4F1E-B5D1-294AA57AD663}" dt="2025-02-17T02:18:26.671" v="1247" actId="20577"/>
          <ac:spMkLst>
            <pc:docMk/>
            <pc:sldMk cId="1471409513" sldId="263"/>
            <ac:spMk id="21" creationId="{4E0C1683-3192-111A-A5EC-BA7111D17737}"/>
          </ac:spMkLst>
        </pc:spChg>
        <pc:spChg chg="mod">
          <ac:chgData name="시우 박" userId="6740287a72512fab" providerId="LiveId" clId="{B3D2E17B-ACF0-4F1E-B5D1-294AA57AD663}" dt="2025-02-17T02:19:02.836" v="1323" actId="1076"/>
          <ac:spMkLst>
            <pc:docMk/>
            <pc:sldMk cId="1471409513" sldId="263"/>
            <ac:spMk id="22" creationId="{FBCFB15D-D4CE-12D7-FB04-1AF0F156F8E5}"/>
          </ac:spMkLst>
        </pc:spChg>
        <pc:spChg chg="mod">
          <ac:chgData name="시우 박" userId="6740287a72512fab" providerId="LiveId" clId="{B3D2E17B-ACF0-4F1E-B5D1-294AA57AD663}" dt="2025-02-17T02:18:06.270" v="1227" actId="1076"/>
          <ac:spMkLst>
            <pc:docMk/>
            <pc:sldMk cId="1471409513" sldId="263"/>
            <ac:spMk id="23" creationId="{05BA3C33-0EA6-7415-A103-77F711E3ADBD}"/>
          </ac:spMkLst>
        </pc:spChg>
        <pc:spChg chg="mod">
          <ac:chgData name="시우 박" userId="6740287a72512fab" providerId="LiveId" clId="{B3D2E17B-ACF0-4F1E-B5D1-294AA57AD663}" dt="2025-02-17T02:16:20.580" v="1182" actId="20577"/>
          <ac:spMkLst>
            <pc:docMk/>
            <pc:sldMk cId="1471409513" sldId="263"/>
            <ac:spMk id="26" creationId="{191C17AF-BFEA-FEAE-8113-3D212F87B584}"/>
          </ac:spMkLst>
        </pc:spChg>
        <pc:spChg chg="mod">
          <ac:chgData name="시우 박" userId="6740287a72512fab" providerId="LiveId" clId="{B3D2E17B-ACF0-4F1E-B5D1-294AA57AD663}" dt="2025-02-17T02:18:06.270" v="1227" actId="1076"/>
          <ac:spMkLst>
            <pc:docMk/>
            <pc:sldMk cId="1471409513" sldId="263"/>
            <ac:spMk id="34" creationId="{56E31AB6-B6AC-4860-D261-29CE0A4681CE}"/>
          </ac:spMkLst>
        </pc:spChg>
        <pc:cxnChg chg="mod">
          <ac:chgData name="시우 박" userId="6740287a72512fab" providerId="LiveId" clId="{B3D2E17B-ACF0-4F1E-B5D1-294AA57AD663}" dt="2025-02-17T02:18:06.270" v="1227" actId="1076"/>
          <ac:cxnSpMkLst>
            <pc:docMk/>
            <pc:sldMk cId="1471409513" sldId="263"/>
            <ac:cxnSpMk id="6" creationId="{22C22A2E-A87F-54AC-1057-DC877E2B018A}"/>
          </ac:cxnSpMkLst>
        </pc:cxnChg>
        <pc:cxnChg chg="mod">
          <ac:chgData name="시우 박" userId="6740287a72512fab" providerId="LiveId" clId="{B3D2E17B-ACF0-4F1E-B5D1-294AA57AD663}" dt="2025-02-17T02:18:06.270" v="1227" actId="1076"/>
          <ac:cxnSpMkLst>
            <pc:docMk/>
            <pc:sldMk cId="1471409513" sldId="263"/>
            <ac:cxnSpMk id="7" creationId="{3E75BB16-9741-39CF-358F-F80129FE9978}"/>
          </ac:cxnSpMkLst>
        </pc:cxnChg>
        <pc:cxnChg chg="mod">
          <ac:chgData name="시우 박" userId="6740287a72512fab" providerId="LiveId" clId="{B3D2E17B-ACF0-4F1E-B5D1-294AA57AD663}" dt="2025-02-17T02:18:06.270" v="1227" actId="1076"/>
          <ac:cxnSpMkLst>
            <pc:docMk/>
            <pc:sldMk cId="1471409513" sldId="263"/>
            <ac:cxnSpMk id="9" creationId="{9970A77A-16DA-8E99-C16C-05FDC1A1A0EC}"/>
          </ac:cxnSpMkLst>
        </pc:cxnChg>
        <pc:cxnChg chg="mod">
          <ac:chgData name="시우 박" userId="6740287a72512fab" providerId="LiveId" clId="{B3D2E17B-ACF0-4F1E-B5D1-294AA57AD663}" dt="2025-02-17T02:18:06.270" v="1227" actId="1076"/>
          <ac:cxnSpMkLst>
            <pc:docMk/>
            <pc:sldMk cId="1471409513" sldId="263"/>
            <ac:cxnSpMk id="20" creationId="{7BC823A0-3B06-AFA3-EC28-94E070457FF8}"/>
          </ac:cxnSpMkLst>
        </pc:cxnChg>
        <pc:cxnChg chg="del">
          <ac:chgData name="시우 박" userId="6740287a72512fab" providerId="LiveId" clId="{B3D2E17B-ACF0-4F1E-B5D1-294AA57AD663}" dt="2025-02-17T02:17:23.225" v="1202" actId="478"/>
          <ac:cxnSpMkLst>
            <pc:docMk/>
            <pc:sldMk cId="1471409513" sldId="263"/>
            <ac:cxnSpMk id="33" creationId="{12F276CE-04D0-D60D-16DE-27AC0E502846}"/>
          </ac:cxnSpMkLst>
        </pc:cxnChg>
        <pc:cxnChg chg="mod">
          <ac:chgData name="시우 박" userId="6740287a72512fab" providerId="LiveId" clId="{B3D2E17B-ACF0-4F1E-B5D1-294AA57AD663}" dt="2025-02-17T02:18:06.270" v="1227" actId="1076"/>
          <ac:cxnSpMkLst>
            <pc:docMk/>
            <pc:sldMk cId="1471409513" sldId="263"/>
            <ac:cxnSpMk id="35" creationId="{43826F30-BA74-A65A-C019-63A11669705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9DC514-E86C-FECA-0A05-8FBF6F2B9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57C59B-632A-FB8A-CF11-D4D3E70B5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1E7554-66CF-AAB9-D2DE-A8CCA3AC2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7CF9-2DBE-4E25-BB82-43B10D18C0B3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AFB642-F660-84C4-9F0A-71A3EAC64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E05FE-1EA8-6F95-8CAF-B464C545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33D6-6410-4945-8E60-79E3A496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16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FEF13-CBC5-E4B6-B224-3B07355A4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7BCCF1-8E12-34E0-B56B-B2A868F0D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72F6FF-5C87-D1EA-0784-E57E4ED87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7CF9-2DBE-4E25-BB82-43B10D18C0B3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F72CF-6C91-4364-2C2F-3A8FAC26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F70361-31E0-0461-F5D1-FE4A38FA9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33D6-6410-4945-8E60-79E3A496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13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8C9BA7-9A0D-79A8-12E0-C03C40CC0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746F55-222A-4522-1B6E-3F5810231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C720C7-599A-B54D-5959-3DBECCCC5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7CF9-2DBE-4E25-BB82-43B10D18C0B3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10F102-DAFE-5C38-FED5-4A607140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D39F57-2555-0E8D-1641-F5980EC7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33D6-6410-4945-8E60-79E3A496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42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D20DA-0E66-61B8-8CCA-0E63EFCE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8D34D7-B3BB-2E85-16DB-925A4C739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A832EC-6784-E9CD-9D9A-C6B92892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7CF9-2DBE-4E25-BB82-43B10D18C0B3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1E001B-F603-307A-76C6-CBB26B53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9F4A67-8672-D5A5-D2AA-06FF68C4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33D6-6410-4945-8E60-79E3A496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121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089EF-BA40-B434-5C78-63E2F56D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C7A38E-55DB-06B2-112D-BAF1E0CB6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50FB40-C47F-D684-118B-51A876D7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7CF9-2DBE-4E25-BB82-43B10D18C0B3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BD7565-B105-D90E-CFE0-2EDF2D9C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78483-4CB6-54FA-7A05-E19FAA92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33D6-6410-4945-8E60-79E3A496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A10D9-6288-02C0-CC31-D63D4C68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D4E2E3-2693-1FE2-1C19-1583EAB22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D744F8-6360-FA43-1F75-BD0CBCCF7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FB987B-196C-440C-3AE1-DCDA1BEE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7CF9-2DBE-4E25-BB82-43B10D18C0B3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5B4F04-6341-6114-0BE8-7F56951B2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F762F1-6061-DF7D-3117-1BF860B2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33D6-6410-4945-8E60-79E3A496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260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2043B-CBA1-ED61-1AF3-015F267F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AE043C-E6A2-EF91-6852-DD2BA3EAE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A87CBF-9ED2-31BD-E653-0B26C90EC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81732E-2BF0-D50C-3890-849CE86CD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DF20C3-A0A8-76C7-FE7E-D48575B96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BF9DC7-431D-FB95-5632-5D18551E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7CF9-2DBE-4E25-BB82-43B10D18C0B3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48C6FB-1706-4DBA-B06C-BF2DE16E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2842A2-ABF2-B2F6-8AA9-F1AE56F1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33D6-6410-4945-8E60-79E3A496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8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A0D69-8A12-89E2-DA9C-F2DF7B72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AB894B-3105-80D6-8578-8010F1FF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7CF9-2DBE-4E25-BB82-43B10D18C0B3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662BE4-C6E9-627E-3F5B-604B70B6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C1A5BF-FC0D-2E9E-1362-B0CE486A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33D6-6410-4945-8E60-79E3A496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30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47AC78-3954-C06C-628F-859AB050E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7CF9-2DBE-4E25-BB82-43B10D18C0B3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2618BD-C019-17CB-8976-C1BBC1255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0E8465-6B66-B8F3-FCDE-404E5780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33D6-6410-4945-8E60-79E3A496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03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8DA24-F827-2BA8-2988-6C6BB7FF6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67DDE4-3E30-68AD-B4E9-413A8EE14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3FCE05-6089-3283-2E81-3A0B41C70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1504BD-F5A6-B902-CE36-807542CD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7CF9-2DBE-4E25-BB82-43B10D18C0B3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88E99-0381-88C6-A226-84E78232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943B20-391B-AB54-3525-C34CE19F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33D6-6410-4945-8E60-79E3A496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41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C7362-CC48-2382-1740-4450B9E53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8BBE30-3C75-74BE-D27C-5E16E82DA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2F0328-969E-E666-5CAD-89499DEA1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6317E0-9CB2-FBA7-1121-5BCBC199B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7CF9-2DBE-4E25-BB82-43B10D18C0B3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513F03-2242-448C-928D-0B2F00F0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8E0068-93D9-7966-D096-5F53D665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233D6-6410-4945-8E60-79E3A496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97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8D3138-8C5D-6115-8CAB-873CAAF9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6A68DA-5B89-B1F0-2298-4E461B17D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097F8E-6ACD-3B9B-9556-4A4A326080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5B7CF9-2DBE-4E25-BB82-43B10D18C0B3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1008E2-1F77-B67B-1437-C4E242A5A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10DE51-1307-DF5C-7647-3C7F8AB99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2233D6-6410-4945-8E60-79E3A49603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39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81D9A371-EB72-C949-55B6-4CE7432E8D03}"/>
              </a:ext>
            </a:extLst>
          </p:cNvPr>
          <p:cNvGrpSpPr/>
          <p:nvPr/>
        </p:nvGrpSpPr>
        <p:grpSpPr>
          <a:xfrm>
            <a:off x="7271216" y="1693787"/>
            <a:ext cx="2412832" cy="3995234"/>
            <a:chOff x="4885491" y="411173"/>
            <a:chExt cx="2412832" cy="3977487"/>
          </a:xfrm>
        </p:grpSpPr>
        <p:sp>
          <p:nvSpPr>
            <p:cNvPr id="4" name="순서도: 수행의 시작/종료 3">
              <a:extLst>
                <a:ext uri="{FF2B5EF4-FFF2-40B4-BE49-F238E27FC236}">
                  <a16:creationId xmlns:a16="http://schemas.microsoft.com/office/drawing/2014/main" id="{876D5489-2C88-1C2C-BE86-93EB8163AE3E}"/>
                </a:ext>
              </a:extLst>
            </p:cNvPr>
            <p:cNvSpPr/>
            <p:nvPr/>
          </p:nvSpPr>
          <p:spPr>
            <a:xfrm>
              <a:off x="5510947" y="411173"/>
              <a:ext cx="1170105" cy="312982"/>
            </a:xfrm>
            <a:prstGeom prst="flowChartTerminator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+mj-lt"/>
                </a:rPr>
                <a:t>시작</a:t>
              </a:r>
              <a:endParaRPr lang="ko-KR" altLang="en-US" sz="1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" name="순서도: 준비 4">
              <a:extLst>
                <a:ext uri="{FF2B5EF4-FFF2-40B4-BE49-F238E27FC236}">
                  <a16:creationId xmlns:a16="http://schemas.microsoft.com/office/drawing/2014/main" id="{E022E782-D4CD-0E27-A95C-544B92D2C067}"/>
                </a:ext>
              </a:extLst>
            </p:cNvPr>
            <p:cNvSpPr/>
            <p:nvPr/>
          </p:nvSpPr>
          <p:spPr>
            <a:xfrm>
              <a:off x="5082900" y="945085"/>
              <a:ext cx="2026200" cy="641307"/>
            </a:xfrm>
            <a:prstGeom prst="flowChartPreparation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 sum=0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 term=0</a:t>
              </a:r>
            </a:p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i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ABFDCDB6-790A-BA2A-B98D-3CEE12BA3F61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6096000" y="724155"/>
              <a:ext cx="0" cy="2209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4592098-B2E9-3915-C7C7-71373E137538}"/>
                </a:ext>
              </a:extLst>
            </p:cNvPr>
            <p:cNvSpPr/>
            <p:nvPr/>
          </p:nvSpPr>
          <p:spPr>
            <a:xfrm>
              <a:off x="4885492" y="1939263"/>
              <a:ext cx="2412831" cy="13107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err="1">
                  <a:solidFill>
                    <a:schemeClr val="tx1"/>
                  </a:solidFill>
                </a:rPr>
                <a:t>i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= 1, 100  ,1</a:t>
              </a:r>
              <a:endParaRPr lang="nn-NO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nn-NO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nn-NO" altLang="ko-KR" sz="1200" dirty="0" smtClean="0">
                  <a:solidFill>
                    <a:schemeClr val="tx1"/>
                  </a:solidFill>
                </a:rPr>
                <a:t>term  = term+i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endParaRPr lang="nn-NO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nn-NO" altLang="ko-KR" sz="1200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nn-NO" altLang="ko-KR" sz="1200" dirty="0" smtClean="0">
                  <a:solidFill>
                    <a:schemeClr val="tx1"/>
                  </a:solidFill>
                </a:rPr>
                <a:t>sum = sum + term</a:t>
              </a:r>
              <a:r>
                <a:rPr lang="nn-NO" altLang="ko-KR" sz="1200" dirty="0" smtClean="0">
                  <a:solidFill>
                    <a:schemeClr val="tx1"/>
                  </a:solidFill>
                </a:rPr>
                <a:t> </a:t>
              </a:r>
              <a:endParaRPr lang="nn-NO" altLang="ko-K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5B9CB60A-1328-5263-6034-93757951AFF9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6091908" y="1586392"/>
              <a:ext cx="0" cy="3528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E15017D-99C9-32C5-B975-5A2C31688083}"/>
                </a:ext>
              </a:extLst>
            </p:cNvPr>
            <p:cNvCxnSpPr>
              <a:cxnSpLocks/>
            </p:cNvCxnSpPr>
            <p:nvPr/>
          </p:nvCxnSpPr>
          <p:spPr>
            <a:xfrm>
              <a:off x="4885492" y="2438655"/>
              <a:ext cx="241283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DE9CE1D-AA0C-59EB-C650-DD137E9091D0}"/>
                </a:ext>
              </a:extLst>
            </p:cNvPr>
            <p:cNvSpPr/>
            <p:nvPr/>
          </p:nvSpPr>
          <p:spPr>
            <a:xfrm>
              <a:off x="4958625" y="2463207"/>
              <a:ext cx="2264520" cy="3427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순서도: 문서 17">
              <a:extLst>
                <a:ext uri="{FF2B5EF4-FFF2-40B4-BE49-F238E27FC236}">
                  <a16:creationId xmlns:a16="http://schemas.microsoft.com/office/drawing/2014/main" id="{AC40BFE1-FC3F-1B74-C024-5E42E584CCFD}"/>
                </a:ext>
              </a:extLst>
            </p:cNvPr>
            <p:cNvSpPr/>
            <p:nvPr/>
          </p:nvSpPr>
          <p:spPr>
            <a:xfrm>
              <a:off x="4885491" y="3425934"/>
              <a:ext cx="2412831" cy="473852"/>
            </a:xfrm>
            <a:prstGeom prst="flowChartDocumen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</a:rPr>
                <a:t>sum </a:t>
              </a:r>
              <a:r>
                <a:rPr lang="ko-KR" altLang="en-US" sz="1400" dirty="0">
                  <a:solidFill>
                    <a:sysClr val="windowText" lastClr="000000"/>
                  </a:solidFill>
                </a:rPr>
                <a:t>출력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E871CF1-D067-0F89-FD17-F4BF105A14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2364" y="3179381"/>
              <a:ext cx="1" cy="2220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순서도: 수행의 시작/종료 22">
              <a:extLst>
                <a:ext uri="{FF2B5EF4-FFF2-40B4-BE49-F238E27FC236}">
                  <a16:creationId xmlns:a16="http://schemas.microsoft.com/office/drawing/2014/main" id="{D5C00F57-D775-9479-78A7-AF870D9B3829}"/>
                </a:ext>
              </a:extLst>
            </p:cNvPr>
            <p:cNvSpPr/>
            <p:nvPr/>
          </p:nvSpPr>
          <p:spPr>
            <a:xfrm>
              <a:off x="5505833" y="4075678"/>
              <a:ext cx="1170105" cy="312982"/>
            </a:xfrm>
            <a:prstGeom prst="flowChartTerminator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+mj-lt"/>
                </a:rPr>
                <a:t>종료</a:t>
              </a:r>
              <a:endParaRPr lang="ko-KR" altLang="en-US" sz="14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C5D5756-9B59-D9DF-D582-674CB9587465}"/>
                </a:ext>
              </a:extLst>
            </p:cNvPr>
            <p:cNvCxnSpPr>
              <a:cxnSpLocks/>
            </p:cNvCxnSpPr>
            <p:nvPr/>
          </p:nvCxnSpPr>
          <p:spPr>
            <a:xfrm>
              <a:off x="6112365" y="3852297"/>
              <a:ext cx="0" cy="2209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DE9CE1D-AA0C-59EB-C650-DD137E9091D0}"/>
                </a:ext>
              </a:extLst>
            </p:cNvPr>
            <p:cNvSpPr/>
            <p:nvPr/>
          </p:nvSpPr>
          <p:spPr>
            <a:xfrm>
              <a:off x="4958625" y="2812080"/>
              <a:ext cx="2264520" cy="3427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5D7E4A-98D8-D585-A2C9-0A5BE6CBA575}"/>
              </a:ext>
            </a:extLst>
          </p:cNvPr>
          <p:cNvSpPr/>
          <p:nvPr/>
        </p:nvSpPr>
        <p:spPr>
          <a:xfrm>
            <a:off x="1586394" y="1118586"/>
            <a:ext cx="4320386" cy="183544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자료명세표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출력자료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전체 합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sum</a:t>
            </a: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입력자료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X</a:t>
            </a: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처리자료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반복제어변수 </a:t>
            </a:r>
            <a:r>
              <a:rPr lang="en-US" altLang="ko-KR" sz="1200" dirty="0" err="1" smtClean="0">
                <a:solidFill>
                  <a:sysClr val="windowText" lastClr="000000"/>
                </a:solidFill>
              </a:rPr>
              <a:t>i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1200" dirty="0" smtClean="0">
                <a:solidFill>
                  <a:sysClr val="windowText" lastClr="000000"/>
                </a:solidFill>
              </a:rPr>
              <a:t>                  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항 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:term</a:t>
            </a:r>
          </a:p>
          <a:p>
            <a:r>
              <a:rPr lang="en-US" altLang="ko-KR" sz="12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                 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항의 누적 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: sum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12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                 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6E2A83-703F-D5B8-6473-79E9D6F0F283}"/>
              </a:ext>
            </a:extLst>
          </p:cNvPr>
          <p:cNvSpPr/>
          <p:nvPr/>
        </p:nvSpPr>
        <p:spPr>
          <a:xfrm>
            <a:off x="1586394" y="3051473"/>
            <a:ext cx="3017316" cy="170606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처리과정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초기값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=1</a:t>
            </a: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ysClr val="windowText" lastClr="000000"/>
                </a:solidFill>
              </a:rPr>
              <a:t>For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문으로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i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부터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100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까지 반복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ysClr val="windowText" lastClr="000000"/>
                </a:solidFill>
              </a:rPr>
              <a:t>term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부터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i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까지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누적합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ysClr val="windowText" lastClr="000000"/>
                </a:solidFill>
              </a:rPr>
              <a:t>Sum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term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값을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누적합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ysClr val="windowText" lastClr="000000"/>
                </a:solidFill>
              </a:rPr>
              <a:t>sum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출력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C78D57-B744-1682-0EFF-FFCAFEF60A05}"/>
              </a:ext>
            </a:extLst>
          </p:cNvPr>
          <p:cNvSpPr txBox="1"/>
          <p:nvPr/>
        </p:nvSpPr>
        <p:spPr>
          <a:xfrm>
            <a:off x="533911" y="330510"/>
            <a:ext cx="9150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문제</a:t>
            </a:r>
            <a:r>
              <a:rPr lang="en-US" altLang="ko-KR" sz="1600" dirty="0"/>
              <a:t>2) 1+(1+2)+(1+2+3)+ … + (1+2+3+…100)</a:t>
            </a:r>
            <a:r>
              <a:rPr lang="ko-KR" altLang="en-US" sz="1600" dirty="0"/>
              <a:t>까지의 합을 구하는 순서도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D6E2A83-703F-D5B8-6473-79E9D6F0F283}"/>
              </a:ext>
            </a:extLst>
          </p:cNvPr>
          <p:cNvSpPr/>
          <p:nvPr/>
        </p:nvSpPr>
        <p:spPr>
          <a:xfrm>
            <a:off x="1586394" y="4836302"/>
            <a:ext cx="3017316" cy="17060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처리과정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r>
              <a:rPr lang="en-US" altLang="ko-KR" sz="1200" dirty="0" smtClean="0">
                <a:solidFill>
                  <a:sysClr val="windowText" lastClr="000000"/>
                </a:solidFill>
              </a:rPr>
              <a:t>1.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반복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12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   1.1  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항 구하기 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(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항의 순번을 누적함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)</a:t>
            </a:r>
          </a:p>
          <a:p>
            <a:r>
              <a:rPr lang="en-US" altLang="ko-KR" sz="12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   1.2  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항을 누적하기 </a:t>
            </a:r>
            <a:endParaRPr lang="en-US" altLang="ko-KR" sz="1200" dirty="0" smtClean="0">
              <a:solidFill>
                <a:sysClr val="windowText" lastClr="000000"/>
              </a:solidFill>
            </a:endParaRPr>
          </a:p>
          <a:p>
            <a:r>
              <a:rPr lang="en-US" altLang="ko-KR" sz="1200" dirty="0" smtClean="0">
                <a:solidFill>
                  <a:sysClr val="windowText" lastClr="000000"/>
                </a:solidFill>
              </a:rPr>
              <a:t>2. 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항의 </a:t>
            </a:r>
            <a:r>
              <a:rPr lang="ko-KR" altLang="en-US" sz="1200" dirty="0" err="1" smtClean="0">
                <a:solidFill>
                  <a:sysClr val="windowText" lastClr="000000"/>
                </a:solidFill>
              </a:rPr>
              <a:t>누적출력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 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4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703F2-74C5-DD3A-DC86-496955EFA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D54B08-6CBB-F473-BA20-E6FC970AE380}"/>
              </a:ext>
            </a:extLst>
          </p:cNvPr>
          <p:cNvSpPr/>
          <p:nvPr/>
        </p:nvSpPr>
        <p:spPr>
          <a:xfrm>
            <a:off x="1631396" y="1468897"/>
            <a:ext cx="4320386" cy="137466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자료명세표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출력자료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양수 개수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positive,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홀수 개수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negative, 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             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짝수 개수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even,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홀수 개수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odd</a:t>
            </a: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입력자료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입력되는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100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개의 정수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tmp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처리자료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for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문 안의 반복제어변수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i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0A0B24-8170-5870-9DA8-8DDFD3862BA5}"/>
              </a:ext>
            </a:extLst>
          </p:cNvPr>
          <p:cNvSpPr/>
          <p:nvPr/>
        </p:nvSpPr>
        <p:spPr>
          <a:xfrm>
            <a:off x="1631397" y="3099142"/>
            <a:ext cx="3017316" cy="163489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처리과정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초기값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=1</a:t>
            </a: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ysClr val="windowText" lastClr="000000"/>
                </a:solidFill>
              </a:rPr>
              <a:t>For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문으로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i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부터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100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까지 반복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ysClr val="windowText" lastClr="000000"/>
                </a:solidFill>
              </a:rPr>
              <a:t>term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부터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i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까지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누적합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ysClr val="windowText" lastClr="000000"/>
                </a:solidFill>
              </a:rPr>
              <a:t>Sum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term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값을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누적합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ysClr val="windowText" lastClr="000000"/>
                </a:solidFill>
              </a:rPr>
              <a:t>sum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출력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FF9232-784C-CD81-6341-AC2BEA0478FA}"/>
              </a:ext>
            </a:extLst>
          </p:cNvPr>
          <p:cNvSpPr txBox="1"/>
          <p:nvPr/>
        </p:nvSpPr>
        <p:spPr>
          <a:xfrm>
            <a:off x="465383" y="335514"/>
            <a:ext cx="6420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문제</a:t>
            </a:r>
            <a:r>
              <a:rPr lang="en-US" altLang="ko-KR" sz="1600" dirty="0"/>
              <a:t>3) 100</a:t>
            </a:r>
            <a:r>
              <a:rPr lang="ko-KR" altLang="en-US" sz="1600" dirty="0"/>
              <a:t>개의 수가 입력될 때 양수의 개수와 음수의 개수를 구하고 </a:t>
            </a:r>
            <a:endParaRPr lang="en-US" altLang="ko-KR" sz="1600" dirty="0"/>
          </a:p>
          <a:p>
            <a:r>
              <a:rPr lang="ko-KR" altLang="en-US" sz="1600" dirty="0"/>
              <a:t>양수 중에서 홀수와 짝수의 개수도 </a:t>
            </a:r>
            <a:r>
              <a:rPr lang="ko-KR" altLang="en-US" sz="1600" dirty="0" err="1"/>
              <a:t>구하시오</a:t>
            </a:r>
            <a:endParaRPr lang="ko-KR" altLang="en-US" sz="1600" dirty="0"/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AFEF9050-897E-D327-9418-F0A1D476A01B}"/>
              </a:ext>
            </a:extLst>
          </p:cNvPr>
          <p:cNvSpPr/>
          <p:nvPr/>
        </p:nvSpPr>
        <p:spPr>
          <a:xfrm>
            <a:off x="8932786" y="211500"/>
            <a:ext cx="680176" cy="248027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+mj-lt"/>
              </a:rPr>
              <a:t>시작</a:t>
            </a:r>
            <a:endParaRPr lang="ko-KR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BE4732B0-26FF-1B40-E296-FA5CE9781BAA}"/>
              </a:ext>
            </a:extLst>
          </p:cNvPr>
          <p:cNvSpPr/>
          <p:nvPr/>
        </p:nvSpPr>
        <p:spPr>
          <a:xfrm>
            <a:off x="7813246" y="628760"/>
            <a:ext cx="2919254" cy="695812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int[] </a:t>
            </a:r>
            <a:r>
              <a:rPr lang="en-US" altLang="ko-KR" sz="1050" dirty="0" err="1">
                <a:solidFill>
                  <a:schemeClr val="tx1"/>
                </a:solidFill>
              </a:rPr>
              <a:t>arr</a:t>
            </a:r>
            <a:r>
              <a:rPr lang="en-US" altLang="ko-KR" sz="1050" dirty="0">
                <a:solidFill>
                  <a:schemeClr val="tx1"/>
                </a:solidFill>
              </a:rPr>
              <a:t> = new int[5];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Int positive=0,negative=0,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even=0,odd=0;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4F58127-A371-D951-509E-4610DE4FA8C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9272874" y="459527"/>
            <a:ext cx="0" cy="176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FE3F62-C2FE-4BAB-D745-0E8373F53364}"/>
              </a:ext>
            </a:extLst>
          </p:cNvPr>
          <p:cNvSpPr/>
          <p:nvPr/>
        </p:nvSpPr>
        <p:spPr>
          <a:xfrm>
            <a:off x="8064415" y="1580815"/>
            <a:ext cx="2412831" cy="10462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반복횟수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nn-NO" altLang="ko-KR" sz="1050" dirty="0">
                <a:solidFill>
                  <a:schemeClr val="tx1"/>
                </a:solidFill>
              </a:rPr>
              <a:t>for(int i=1; i&lt;=100; i++)</a:t>
            </a:r>
          </a:p>
          <a:p>
            <a:pPr algn="ctr"/>
            <a:endParaRPr lang="nn-NO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실행문</a:t>
            </a:r>
            <a:endParaRPr lang="nn-NO" altLang="ko-KR" sz="1050" dirty="0">
              <a:solidFill>
                <a:schemeClr val="tx1"/>
              </a:solidFill>
            </a:endParaRPr>
          </a:p>
          <a:p>
            <a:pPr algn="ctr"/>
            <a:r>
              <a:rPr lang="nn-NO" altLang="ko-KR" sz="1050" dirty="0">
                <a:solidFill>
                  <a:schemeClr val="tx1"/>
                </a:solidFill>
              </a:rPr>
              <a:t>int tmp=sc.nextInt();</a:t>
            </a:r>
          </a:p>
          <a:p>
            <a:pPr algn="ctr"/>
            <a:r>
              <a:rPr lang="nn-NO" altLang="ko-KR" sz="1050" dirty="0">
                <a:solidFill>
                  <a:schemeClr val="tx1"/>
                </a:solidFill>
              </a:rPr>
              <a:t>arr[i]=tmp;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F2319B9-665D-84F8-CA27-637DA2ADD81D}"/>
              </a:ext>
            </a:extLst>
          </p:cNvPr>
          <p:cNvCxnSpPr>
            <a:cxnSpLocks/>
          </p:cNvCxnSpPr>
          <p:nvPr/>
        </p:nvCxnSpPr>
        <p:spPr>
          <a:xfrm>
            <a:off x="9270830" y="1324572"/>
            <a:ext cx="0" cy="2562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FBF16B2-EFB5-9A01-E808-B2C961BFF418}"/>
              </a:ext>
            </a:extLst>
          </p:cNvPr>
          <p:cNvCxnSpPr>
            <a:cxnSpLocks/>
          </p:cNvCxnSpPr>
          <p:nvPr/>
        </p:nvCxnSpPr>
        <p:spPr>
          <a:xfrm>
            <a:off x="8064415" y="2025579"/>
            <a:ext cx="24128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순서도: 문서 17">
            <a:extLst>
              <a:ext uri="{FF2B5EF4-FFF2-40B4-BE49-F238E27FC236}">
                <a16:creationId xmlns:a16="http://schemas.microsoft.com/office/drawing/2014/main" id="{CDEFEF91-3EC4-95F6-4776-DC8F3A425470}"/>
              </a:ext>
            </a:extLst>
          </p:cNvPr>
          <p:cNvSpPr/>
          <p:nvPr/>
        </p:nvSpPr>
        <p:spPr>
          <a:xfrm>
            <a:off x="8039099" y="6061237"/>
            <a:ext cx="2412831" cy="475966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ysClr val="windowText" lastClr="000000"/>
                </a:solidFill>
              </a:rPr>
              <a:t>Positive,negative,odd,sum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6A95B5E-B327-0DE1-E79E-57CD7E0EC0EF}"/>
              </a:ext>
            </a:extLst>
          </p:cNvPr>
          <p:cNvCxnSpPr>
            <a:cxnSpLocks/>
          </p:cNvCxnSpPr>
          <p:nvPr/>
        </p:nvCxnSpPr>
        <p:spPr>
          <a:xfrm>
            <a:off x="9255484" y="2618953"/>
            <a:ext cx="0" cy="198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C8D743-134B-C739-5FA6-612E72E2C228}"/>
              </a:ext>
            </a:extLst>
          </p:cNvPr>
          <p:cNvSpPr/>
          <p:nvPr/>
        </p:nvSpPr>
        <p:spPr>
          <a:xfrm>
            <a:off x="8039866" y="2832931"/>
            <a:ext cx="2412831" cy="4759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반복횟수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nn-NO" altLang="ko-KR" sz="1050" dirty="0">
                <a:solidFill>
                  <a:schemeClr val="tx1"/>
                </a:solidFill>
              </a:rPr>
              <a:t>for(int i=0; i&lt;arr.length; i++)</a:t>
            </a: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4BE13997-008D-FD51-292C-D3D5CA025018}"/>
              </a:ext>
            </a:extLst>
          </p:cNvPr>
          <p:cNvSpPr/>
          <p:nvPr/>
        </p:nvSpPr>
        <p:spPr>
          <a:xfrm>
            <a:off x="8380978" y="3492525"/>
            <a:ext cx="1779703" cy="548857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if(</a:t>
            </a:r>
            <a:r>
              <a:rPr lang="en-US" altLang="ko-KR" sz="1100" dirty="0" err="1">
                <a:solidFill>
                  <a:schemeClr val="tx1"/>
                </a:solidFill>
              </a:rPr>
              <a:t>arr</a:t>
            </a:r>
            <a:r>
              <a:rPr lang="en-US" altLang="ko-KR" sz="1100" dirty="0">
                <a:solidFill>
                  <a:schemeClr val="tx1"/>
                </a:solidFill>
              </a:rPr>
              <a:t>[</a:t>
            </a:r>
            <a:r>
              <a:rPr lang="en-US" altLang="ko-KR" sz="1100" dirty="0" err="1">
                <a:solidFill>
                  <a:schemeClr val="tx1"/>
                </a:solidFill>
              </a:rPr>
              <a:t>i</a:t>
            </a:r>
            <a:r>
              <a:rPr lang="en-US" altLang="ko-KR" sz="1100" dirty="0">
                <a:solidFill>
                  <a:schemeClr val="tx1"/>
                </a:solidFill>
              </a:rPr>
              <a:t>]&gt;=0)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EC69CCB-0813-0410-65FA-CBEAE89B7A3F}"/>
              </a:ext>
            </a:extLst>
          </p:cNvPr>
          <p:cNvCxnSpPr>
            <a:cxnSpLocks/>
          </p:cNvCxnSpPr>
          <p:nvPr/>
        </p:nvCxnSpPr>
        <p:spPr>
          <a:xfrm>
            <a:off x="9270829" y="3308897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08CC4C95-91D5-B907-ACDC-3C9CA74F4B19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8039866" y="3766954"/>
            <a:ext cx="341112" cy="4126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2D4A64B-5BBD-8B71-692F-3BB74BC6D0A0}"/>
              </a:ext>
            </a:extLst>
          </p:cNvPr>
          <p:cNvSpPr/>
          <p:nvPr/>
        </p:nvSpPr>
        <p:spPr>
          <a:xfrm>
            <a:off x="7181466" y="4195792"/>
            <a:ext cx="1177777" cy="31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positive+=1;</a:t>
            </a:r>
            <a:endParaRPr lang="nn-NO" altLang="ko-KR" sz="105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5CA6B9-0FB6-9205-2E7F-779976E5033E}"/>
              </a:ext>
            </a:extLst>
          </p:cNvPr>
          <p:cNvSpPr txBox="1"/>
          <p:nvPr/>
        </p:nvSpPr>
        <p:spPr>
          <a:xfrm>
            <a:off x="7389357" y="3759676"/>
            <a:ext cx="88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39B456D7-5D6E-15F3-BBCD-A50A88010067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0160681" y="3766954"/>
            <a:ext cx="316565" cy="4126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017A825-6DAA-0047-9D83-CCBD697AE618}"/>
              </a:ext>
            </a:extLst>
          </p:cNvPr>
          <p:cNvSpPr txBox="1"/>
          <p:nvPr/>
        </p:nvSpPr>
        <p:spPr>
          <a:xfrm>
            <a:off x="10534013" y="3766953"/>
            <a:ext cx="88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56D7757-06C2-0B43-5022-C00F6256B75E}"/>
              </a:ext>
            </a:extLst>
          </p:cNvPr>
          <p:cNvSpPr/>
          <p:nvPr/>
        </p:nvSpPr>
        <p:spPr>
          <a:xfrm>
            <a:off x="10245828" y="4195792"/>
            <a:ext cx="1177777" cy="31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negative+=1;</a:t>
            </a:r>
            <a:endParaRPr lang="nn-NO" altLang="ko-KR" sz="1050" dirty="0">
              <a:solidFill>
                <a:schemeClr val="tx1"/>
              </a:solidFill>
            </a:endParaRPr>
          </a:p>
        </p:txBody>
      </p:sp>
      <p:sp>
        <p:nvSpPr>
          <p:cNvPr id="40" name="순서도: 판단 39">
            <a:extLst>
              <a:ext uri="{FF2B5EF4-FFF2-40B4-BE49-F238E27FC236}">
                <a16:creationId xmlns:a16="http://schemas.microsoft.com/office/drawing/2014/main" id="{3C65AC22-A928-F6F5-F0F2-8B46F7C4768A}"/>
              </a:ext>
            </a:extLst>
          </p:cNvPr>
          <p:cNvSpPr/>
          <p:nvPr/>
        </p:nvSpPr>
        <p:spPr>
          <a:xfrm>
            <a:off x="6677212" y="4734039"/>
            <a:ext cx="2177585" cy="548857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if(</a:t>
            </a:r>
            <a:r>
              <a:rPr lang="en-US" altLang="ko-KR" sz="1100" dirty="0" err="1">
                <a:solidFill>
                  <a:schemeClr val="tx1"/>
                </a:solidFill>
              </a:rPr>
              <a:t>arr</a:t>
            </a:r>
            <a:r>
              <a:rPr lang="en-US" altLang="ko-KR" sz="1100" dirty="0">
                <a:solidFill>
                  <a:schemeClr val="tx1"/>
                </a:solidFill>
              </a:rPr>
              <a:t>[</a:t>
            </a:r>
            <a:r>
              <a:rPr lang="en-US" altLang="ko-KR" sz="1100" dirty="0" err="1">
                <a:solidFill>
                  <a:schemeClr val="tx1"/>
                </a:solidFill>
              </a:rPr>
              <a:t>i</a:t>
            </a:r>
            <a:r>
              <a:rPr lang="en-US" altLang="ko-KR" sz="1100" dirty="0">
                <a:solidFill>
                  <a:schemeClr val="tx1"/>
                </a:solidFill>
              </a:rPr>
              <a:t>]%2==0)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BA529EC-83B5-1D1B-AE81-464D901454FC}"/>
              </a:ext>
            </a:extLst>
          </p:cNvPr>
          <p:cNvCxnSpPr>
            <a:cxnSpLocks/>
          </p:cNvCxnSpPr>
          <p:nvPr/>
        </p:nvCxnSpPr>
        <p:spPr>
          <a:xfrm>
            <a:off x="7766005" y="4514552"/>
            <a:ext cx="0" cy="198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9731333C-8905-1A81-5109-F35E65B4E975}"/>
              </a:ext>
            </a:extLst>
          </p:cNvPr>
          <p:cNvCxnSpPr>
            <a:cxnSpLocks/>
            <a:stCxn id="40" idx="1"/>
          </p:cNvCxnSpPr>
          <p:nvPr/>
        </p:nvCxnSpPr>
        <p:spPr>
          <a:xfrm rot="10800000" flipV="1">
            <a:off x="6406174" y="5008468"/>
            <a:ext cx="271039" cy="4613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FFB658E9-E6AE-2CC3-F267-BB358C72EA93}"/>
              </a:ext>
            </a:extLst>
          </p:cNvPr>
          <p:cNvCxnSpPr>
            <a:stCxn id="40" idx="3"/>
          </p:cNvCxnSpPr>
          <p:nvPr/>
        </p:nvCxnSpPr>
        <p:spPr>
          <a:xfrm>
            <a:off x="8854797" y="5008468"/>
            <a:ext cx="263888" cy="4613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6F9BAAB-4744-4B6C-3FDC-14E67B2F1621}"/>
              </a:ext>
            </a:extLst>
          </p:cNvPr>
          <p:cNvSpPr/>
          <p:nvPr/>
        </p:nvSpPr>
        <p:spPr>
          <a:xfrm>
            <a:off x="5618470" y="5472473"/>
            <a:ext cx="1177777" cy="31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even+=1;</a:t>
            </a:r>
            <a:endParaRPr lang="nn-NO" altLang="ko-KR" sz="105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989EE4B-A3B2-D8B4-721C-03E51B3EF6EC}"/>
              </a:ext>
            </a:extLst>
          </p:cNvPr>
          <p:cNvSpPr/>
          <p:nvPr/>
        </p:nvSpPr>
        <p:spPr>
          <a:xfrm>
            <a:off x="8529796" y="5472473"/>
            <a:ext cx="1177777" cy="31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odd+=1;</a:t>
            </a:r>
            <a:endParaRPr lang="nn-NO" altLang="ko-KR" sz="1050" dirty="0">
              <a:solidFill>
                <a:schemeClr val="tx1"/>
              </a:solidFill>
            </a:endParaRP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43B29E90-2A7F-06BE-5512-BAA86C13D974}"/>
              </a:ext>
            </a:extLst>
          </p:cNvPr>
          <p:cNvCxnSpPr>
            <a:stCxn id="53" idx="2"/>
            <a:endCxn id="18" idx="1"/>
          </p:cNvCxnSpPr>
          <p:nvPr/>
        </p:nvCxnSpPr>
        <p:spPr>
          <a:xfrm rot="16200000" flipH="1">
            <a:off x="6869236" y="5129356"/>
            <a:ext cx="507987" cy="18317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B63694-0E01-EC00-7554-7908221F7410}"/>
              </a:ext>
            </a:extLst>
          </p:cNvPr>
          <p:cNvCxnSpPr>
            <a:stCxn id="54" idx="2"/>
          </p:cNvCxnSpPr>
          <p:nvPr/>
        </p:nvCxnSpPr>
        <p:spPr>
          <a:xfrm>
            <a:off x="9118685" y="5791233"/>
            <a:ext cx="0" cy="270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C50955E2-AAC2-B90A-C8C1-71B6A73BBAA6}"/>
              </a:ext>
            </a:extLst>
          </p:cNvPr>
          <p:cNvCxnSpPr>
            <a:stCxn id="35" idx="2"/>
            <a:endCxn id="18" idx="3"/>
          </p:cNvCxnSpPr>
          <p:nvPr/>
        </p:nvCxnSpPr>
        <p:spPr>
          <a:xfrm rot="5400000">
            <a:off x="9750990" y="5215493"/>
            <a:ext cx="1784668" cy="38278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순서도: 수행의 시작/종료 65">
            <a:extLst>
              <a:ext uri="{FF2B5EF4-FFF2-40B4-BE49-F238E27FC236}">
                <a16:creationId xmlns:a16="http://schemas.microsoft.com/office/drawing/2014/main" id="{A31B37D6-FE57-5947-96AC-4CDE3CE58F37}"/>
              </a:ext>
            </a:extLst>
          </p:cNvPr>
          <p:cNvSpPr/>
          <p:nvPr/>
        </p:nvSpPr>
        <p:spPr>
          <a:xfrm>
            <a:off x="10834716" y="6370386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종료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DDB8034-F700-9861-B059-CDF1B116ADBC}"/>
              </a:ext>
            </a:extLst>
          </p:cNvPr>
          <p:cNvCxnSpPr>
            <a:stCxn id="18" idx="2"/>
            <a:endCxn id="66" idx="1"/>
          </p:cNvCxnSpPr>
          <p:nvPr/>
        </p:nvCxnSpPr>
        <p:spPr>
          <a:xfrm rot="16200000" flipH="1">
            <a:off x="10029196" y="5722054"/>
            <a:ext cx="21839" cy="1589201"/>
          </a:xfrm>
          <a:prstGeom prst="bentConnector4">
            <a:avLst>
              <a:gd name="adj1" fmla="val 1046751"/>
              <a:gd name="adj2" fmla="val 8795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613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703F2-74C5-DD3A-DC86-496955EFA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D54B08-6CBB-F473-BA20-E6FC970AE380}"/>
              </a:ext>
            </a:extLst>
          </p:cNvPr>
          <p:cNvSpPr/>
          <p:nvPr/>
        </p:nvSpPr>
        <p:spPr>
          <a:xfrm>
            <a:off x="328327" y="1252440"/>
            <a:ext cx="4320386" cy="137466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자료명세표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출력자료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양수 개수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positive,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홀수 개수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negative, 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             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짝수 개수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even,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홀수 개수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odd</a:t>
            </a: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입력자료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  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입력되는 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100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개수 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: </a:t>
            </a:r>
            <a:r>
              <a:rPr lang="en-US" altLang="ko-KR" sz="1200" dirty="0" err="1" smtClean="0">
                <a:solidFill>
                  <a:sysClr val="windowText" lastClr="000000"/>
                </a:solidFill>
              </a:rPr>
              <a:t>arr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(100)</a:t>
            </a:r>
          </a:p>
          <a:p>
            <a:pPr marL="228600" indent="-228600">
              <a:buAutoNum type="arabicPeriod"/>
            </a:pPr>
            <a:r>
              <a:rPr lang="ko-KR" altLang="en-US" sz="1200" b="1" dirty="0" err="1" smtClean="0">
                <a:solidFill>
                  <a:sysClr val="windowText" lastClr="000000"/>
                </a:solidFill>
              </a:rPr>
              <a:t>처리자료</a:t>
            </a:r>
            <a:r>
              <a:rPr lang="ko-KR" altLang="en-US" sz="1200" b="1" dirty="0" smtClean="0">
                <a:solidFill>
                  <a:sysClr val="windowText" lastClr="000000"/>
                </a:solidFill>
              </a:rPr>
              <a:t>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for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문 안의 반복제어변수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i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0A0B24-8170-5870-9DA8-8DDFD3862BA5}"/>
              </a:ext>
            </a:extLst>
          </p:cNvPr>
          <p:cNvSpPr/>
          <p:nvPr/>
        </p:nvSpPr>
        <p:spPr>
          <a:xfrm>
            <a:off x="290051" y="3308897"/>
            <a:ext cx="3017316" cy="163489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처리과정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초기값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i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=1</a:t>
            </a: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ysClr val="windowText" lastClr="000000"/>
                </a:solidFill>
              </a:rPr>
              <a:t>For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문으로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i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가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부터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100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까지 반복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ysClr val="windowText" lastClr="000000"/>
                </a:solidFill>
              </a:rPr>
              <a:t>term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이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부터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i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까지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누적합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ysClr val="windowText" lastClr="000000"/>
                </a:solidFill>
              </a:rPr>
              <a:t>Sum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term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값을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누적합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ysClr val="windowText" lastClr="000000"/>
                </a:solidFill>
              </a:rPr>
              <a:t>sum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출력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FF9232-784C-CD81-6341-AC2BEA0478FA}"/>
              </a:ext>
            </a:extLst>
          </p:cNvPr>
          <p:cNvSpPr txBox="1"/>
          <p:nvPr/>
        </p:nvSpPr>
        <p:spPr>
          <a:xfrm>
            <a:off x="465383" y="335514"/>
            <a:ext cx="6420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문제</a:t>
            </a:r>
            <a:r>
              <a:rPr lang="en-US" altLang="ko-KR" sz="1600" dirty="0"/>
              <a:t>3) 100</a:t>
            </a:r>
            <a:r>
              <a:rPr lang="ko-KR" altLang="en-US" sz="1600" dirty="0"/>
              <a:t>개의 수가 입력될 때 양수의 개수와 음수의 개수를 구하고 </a:t>
            </a:r>
            <a:endParaRPr lang="en-US" altLang="ko-KR" sz="1600" dirty="0"/>
          </a:p>
          <a:p>
            <a:r>
              <a:rPr lang="ko-KR" altLang="en-US" sz="1600" dirty="0"/>
              <a:t>양수 중에서 홀수와 짝수의 개수도 </a:t>
            </a:r>
            <a:r>
              <a:rPr lang="ko-KR" altLang="en-US" sz="1600" dirty="0" err="1"/>
              <a:t>구하시오</a:t>
            </a:r>
            <a:endParaRPr lang="ko-KR" altLang="en-US" sz="1600" dirty="0"/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AFEF9050-897E-D327-9418-F0A1D476A01B}"/>
              </a:ext>
            </a:extLst>
          </p:cNvPr>
          <p:cNvSpPr/>
          <p:nvPr/>
        </p:nvSpPr>
        <p:spPr>
          <a:xfrm>
            <a:off x="8932786" y="211500"/>
            <a:ext cx="680176" cy="248027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+mj-lt"/>
              </a:rPr>
              <a:t>시작</a:t>
            </a:r>
            <a:endParaRPr lang="ko-KR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BE4732B0-26FF-1B40-E296-FA5CE9781BAA}"/>
              </a:ext>
            </a:extLst>
          </p:cNvPr>
          <p:cNvSpPr/>
          <p:nvPr/>
        </p:nvSpPr>
        <p:spPr>
          <a:xfrm>
            <a:off x="7813246" y="628760"/>
            <a:ext cx="2919254" cy="695812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arr</a:t>
            </a:r>
            <a:r>
              <a:rPr lang="en-US" altLang="ko-KR" sz="1050" dirty="0" smtClean="0">
                <a:solidFill>
                  <a:schemeClr val="tx1"/>
                </a:solidFill>
              </a:rPr>
              <a:t>(100)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  </a:t>
            </a:r>
            <a:r>
              <a:rPr lang="en-US" altLang="ko-KR" sz="1050" dirty="0">
                <a:solidFill>
                  <a:schemeClr val="tx1"/>
                </a:solidFill>
              </a:rPr>
              <a:t>positive=0,negative=0,</a:t>
            </a: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even=0,odd=0</a:t>
            </a:r>
            <a:r>
              <a:rPr lang="en-US" altLang="ko-KR" sz="1050" dirty="0" smtClean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ko-KR" sz="1050" dirty="0" err="1">
                <a:solidFill>
                  <a:schemeClr val="tx1"/>
                </a:solidFill>
              </a:rPr>
              <a:t>i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4F58127-A371-D951-509E-4610DE4FA8C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9272874" y="459527"/>
            <a:ext cx="0" cy="176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FE3F62-C2FE-4BAB-D745-0E8373F53364}"/>
              </a:ext>
            </a:extLst>
          </p:cNvPr>
          <p:cNvSpPr/>
          <p:nvPr/>
        </p:nvSpPr>
        <p:spPr>
          <a:xfrm>
            <a:off x="8064415" y="1580816"/>
            <a:ext cx="2412831" cy="4321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반복횟수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nn-NO" altLang="ko-KR" sz="1050" dirty="0" smtClean="0">
                <a:solidFill>
                  <a:schemeClr val="tx1"/>
                </a:solidFill>
              </a:rPr>
              <a:t> i=1,100,1</a:t>
            </a:r>
            <a:endParaRPr lang="nn-NO" altLang="ko-KR" sz="105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F2319B9-665D-84F8-CA27-637DA2ADD81D}"/>
              </a:ext>
            </a:extLst>
          </p:cNvPr>
          <p:cNvCxnSpPr>
            <a:cxnSpLocks/>
          </p:cNvCxnSpPr>
          <p:nvPr/>
        </p:nvCxnSpPr>
        <p:spPr>
          <a:xfrm>
            <a:off x="9270830" y="1324572"/>
            <a:ext cx="0" cy="2562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순서도: 문서 17">
            <a:extLst>
              <a:ext uri="{FF2B5EF4-FFF2-40B4-BE49-F238E27FC236}">
                <a16:creationId xmlns:a16="http://schemas.microsoft.com/office/drawing/2014/main" id="{CDEFEF91-3EC4-95F6-4776-DC8F3A425470}"/>
              </a:ext>
            </a:extLst>
          </p:cNvPr>
          <p:cNvSpPr/>
          <p:nvPr/>
        </p:nvSpPr>
        <p:spPr>
          <a:xfrm>
            <a:off x="8039099" y="6061237"/>
            <a:ext cx="2412831" cy="475966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ysClr val="windowText" lastClr="000000"/>
                </a:solidFill>
              </a:rPr>
              <a:t>Positive,negative,odd</a:t>
            </a:r>
            <a:r>
              <a:rPr lang="en-US" altLang="ko-KR" sz="1200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1200" dirty="0" smtClean="0">
                <a:solidFill>
                  <a:sysClr val="windowText" lastClr="000000"/>
                </a:solidFill>
              </a:rPr>
              <a:t> 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6A95B5E-B327-0DE1-E79E-57CD7E0EC0EF}"/>
              </a:ext>
            </a:extLst>
          </p:cNvPr>
          <p:cNvCxnSpPr>
            <a:cxnSpLocks/>
          </p:cNvCxnSpPr>
          <p:nvPr/>
        </p:nvCxnSpPr>
        <p:spPr>
          <a:xfrm>
            <a:off x="9255484" y="2618953"/>
            <a:ext cx="0" cy="198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C8D743-134B-C739-5FA6-612E72E2C228}"/>
              </a:ext>
            </a:extLst>
          </p:cNvPr>
          <p:cNvSpPr/>
          <p:nvPr/>
        </p:nvSpPr>
        <p:spPr>
          <a:xfrm>
            <a:off x="5326602" y="2832931"/>
            <a:ext cx="6791417" cy="4759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en-US" altLang="ko-KR" sz="105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050" dirty="0" smtClean="0">
                <a:solidFill>
                  <a:schemeClr val="tx1"/>
                </a:solidFill>
              </a:rPr>
              <a:t>=1,100,1</a:t>
            </a:r>
            <a:endParaRPr lang="nn-NO" altLang="ko-KR" sz="1050" dirty="0">
              <a:solidFill>
                <a:schemeClr val="tx1"/>
              </a:solidFill>
            </a:endParaRPr>
          </a:p>
        </p:txBody>
      </p: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4BE13997-008D-FD51-292C-D3D5CA025018}"/>
              </a:ext>
            </a:extLst>
          </p:cNvPr>
          <p:cNvSpPr/>
          <p:nvPr/>
        </p:nvSpPr>
        <p:spPr>
          <a:xfrm>
            <a:off x="8380978" y="3492525"/>
            <a:ext cx="1779703" cy="548857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if(</a:t>
            </a:r>
            <a:r>
              <a:rPr lang="en-US" altLang="ko-KR" sz="1100" dirty="0" err="1">
                <a:solidFill>
                  <a:schemeClr val="tx1"/>
                </a:solidFill>
              </a:rPr>
              <a:t>arr</a:t>
            </a:r>
            <a:r>
              <a:rPr lang="en-US" altLang="ko-KR" sz="1100" dirty="0">
                <a:solidFill>
                  <a:schemeClr val="tx1"/>
                </a:solidFill>
              </a:rPr>
              <a:t>[</a:t>
            </a:r>
            <a:r>
              <a:rPr lang="en-US" altLang="ko-KR" sz="1100" dirty="0" err="1">
                <a:solidFill>
                  <a:schemeClr val="tx1"/>
                </a:solidFill>
              </a:rPr>
              <a:t>i</a:t>
            </a:r>
            <a:r>
              <a:rPr lang="en-US" altLang="ko-KR" sz="1100" dirty="0">
                <a:solidFill>
                  <a:schemeClr val="tx1"/>
                </a:solidFill>
              </a:rPr>
              <a:t>]&gt;=0)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EC69CCB-0813-0410-65FA-CBEAE89B7A3F}"/>
              </a:ext>
            </a:extLst>
          </p:cNvPr>
          <p:cNvCxnSpPr>
            <a:cxnSpLocks/>
          </p:cNvCxnSpPr>
          <p:nvPr/>
        </p:nvCxnSpPr>
        <p:spPr>
          <a:xfrm>
            <a:off x="9270829" y="3308897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08CC4C95-91D5-B907-ACDC-3C9CA74F4B19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8039866" y="3766954"/>
            <a:ext cx="341112" cy="4126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2D4A64B-5BBD-8B71-692F-3BB74BC6D0A0}"/>
              </a:ext>
            </a:extLst>
          </p:cNvPr>
          <p:cNvSpPr/>
          <p:nvPr/>
        </p:nvSpPr>
        <p:spPr>
          <a:xfrm>
            <a:off x="7181466" y="4195792"/>
            <a:ext cx="1177777" cy="31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positive+=1;</a:t>
            </a:r>
            <a:endParaRPr lang="nn-NO" altLang="ko-KR" sz="105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5CA6B9-0FB6-9205-2E7F-779976E5033E}"/>
              </a:ext>
            </a:extLst>
          </p:cNvPr>
          <p:cNvSpPr txBox="1"/>
          <p:nvPr/>
        </p:nvSpPr>
        <p:spPr>
          <a:xfrm>
            <a:off x="7389357" y="3759676"/>
            <a:ext cx="88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39B456D7-5D6E-15F3-BBCD-A50A88010067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0160681" y="3766954"/>
            <a:ext cx="316565" cy="4126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017A825-6DAA-0047-9D83-CCBD697AE618}"/>
              </a:ext>
            </a:extLst>
          </p:cNvPr>
          <p:cNvSpPr txBox="1"/>
          <p:nvPr/>
        </p:nvSpPr>
        <p:spPr>
          <a:xfrm>
            <a:off x="10534013" y="3766953"/>
            <a:ext cx="889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56D7757-06C2-0B43-5022-C00F6256B75E}"/>
              </a:ext>
            </a:extLst>
          </p:cNvPr>
          <p:cNvSpPr/>
          <p:nvPr/>
        </p:nvSpPr>
        <p:spPr>
          <a:xfrm>
            <a:off x="10245828" y="4195792"/>
            <a:ext cx="1177777" cy="31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negative+=1;</a:t>
            </a:r>
            <a:endParaRPr lang="nn-NO" altLang="ko-KR" sz="1050" dirty="0">
              <a:solidFill>
                <a:schemeClr val="tx1"/>
              </a:solidFill>
            </a:endParaRPr>
          </a:p>
        </p:txBody>
      </p:sp>
      <p:sp>
        <p:nvSpPr>
          <p:cNvPr id="40" name="순서도: 판단 39">
            <a:extLst>
              <a:ext uri="{FF2B5EF4-FFF2-40B4-BE49-F238E27FC236}">
                <a16:creationId xmlns:a16="http://schemas.microsoft.com/office/drawing/2014/main" id="{3C65AC22-A928-F6F5-F0F2-8B46F7C4768A}"/>
              </a:ext>
            </a:extLst>
          </p:cNvPr>
          <p:cNvSpPr/>
          <p:nvPr/>
        </p:nvSpPr>
        <p:spPr>
          <a:xfrm>
            <a:off x="6677212" y="4734039"/>
            <a:ext cx="2177585" cy="548857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if(</a:t>
            </a:r>
            <a:r>
              <a:rPr lang="en-US" altLang="ko-KR" sz="1100" dirty="0" err="1">
                <a:solidFill>
                  <a:schemeClr val="tx1"/>
                </a:solidFill>
              </a:rPr>
              <a:t>arr</a:t>
            </a:r>
            <a:r>
              <a:rPr lang="en-US" altLang="ko-KR" sz="1100" dirty="0">
                <a:solidFill>
                  <a:schemeClr val="tx1"/>
                </a:solidFill>
              </a:rPr>
              <a:t>[</a:t>
            </a:r>
            <a:r>
              <a:rPr lang="en-US" altLang="ko-KR" sz="1100" dirty="0" err="1">
                <a:solidFill>
                  <a:schemeClr val="tx1"/>
                </a:solidFill>
              </a:rPr>
              <a:t>i</a:t>
            </a:r>
            <a:r>
              <a:rPr lang="en-US" altLang="ko-KR" sz="1100" dirty="0">
                <a:solidFill>
                  <a:schemeClr val="tx1"/>
                </a:solidFill>
              </a:rPr>
              <a:t>]%2==0)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BA529EC-83B5-1D1B-AE81-464D901454FC}"/>
              </a:ext>
            </a:extLst>
          </p:cNvPr>
          <p:cNvCxnSpPr>
            <a:cxnSpLocks/>
          </p:cNvCxnSpPr>
          <p:nvPr/>
        </p:nvCxnSpPr>
        <p:spPr>
          <a:xfrm>
            <a:off x="7766005" y="4514552"/>
            <a:ext cx="0" cy="198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9731333C-8905-1A81-5109-F35E65B4E975}"/>
              </a:ext>
            </a:extLst>
          </p:cNvPr>
          <p:cNvCxnSpPr>
            <a:cxnSpLocks/>
            <a:stCxn id="40" idx="1"/>
          </p:cNvCxnSpPr>
          <p:nvPr/>
        </p:nvCxnSpPr>
        <p:spPr>
          <a:xfrm rot="10800000" flipV="1">
            <a:off x="6406174" y="5008468"/>
            <a:ext cx="271039" cy="4613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FFB658E9-E6AE-2CC3-F267-BB358C72EA93}"/>
              </a:ext>
            </a:extLst>
          </p:cNvPr>
          <p:cNvCxnSpPr>
            <a:stCxn id="40" idx="3"/>
          </p:cNvCxnSpPr>
          <p:nvPr/>
        </p:nvCxnSpPr>
        <p:spPr>
          <a:xfrm>
            <a:off x="8854797" y="5008468"/>
            <a:ext cx="263888" cy="4613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6F9BAAB-4744-4B6C-3FDC-14E67B2F1621}"/>
              </a:ext>
            </a:extLst>
          </p:cNvPr>
          <p:cNvSpPr/>
          <p:nvPr/>
        </p:nvSpPr>
        <p:spPr>
          <a:xfrm>
            <a:off x="5618470" y="5472473"/>
            <a:ext cx="1177777" cy="31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even+=1;</a:t>
            </a:r>
            <a:endParaRPr lang="nn-NO" altLang="ko-KR" sz="105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989EE4B-A3B2-D8B4-721C-03E51B3EF6EC}"/>
              </a:ext>
            </a:extLst>
          </p:cNvPr>
          <p:cNvSpPr/>
          <p:nvPr/>
        </p:nvSpPr>
        <p:spPr>
          <a:xfrm>
            <a:off x="8529796" y="5472473"/>
            <a:ext cx="1177777" cy="318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odd+=1;</a:t>
            </a:r>
            <a:endParaRPr lang="nn-NO" altLang="ko-KR" sz="1050" dirty="0">
              <a:solidFill>
                <a:schemeClr val="tx1"/>
              </a:solidFill>
            </a:endParaRP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43B29E90-2A7F-06BE-5512-BAA86C13D974}"/>
              </a:ext>
            </a:extLst>
          </p:cNvPr>
          <p:cNvCxnSpPr>
            <a:stCxn id="53" idx="2"/>
          </p:cNvCxnSpPr>
          <p:nvPr/>
        </p:nvCxnSpPr>
        <p:spPr>
          <a:xfrm rot="5400000">
            <a:off x="6042846" y="5953882"/>
            <a:ext cx="327162" cy="18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2B63694-0E01-EC00-7554-7908221F7410}"/>
              </a:ext>
            </a:extLst>
          </p:cNvPr>
          <p:cNvCxnSpPr>
            <a:stCxn id="54" idx="2"/>
          </p:cNvCxnSpPr>
          <p:nvPr/>
        </p:nvCxnSpPr>
        <p:spPr>
          <a:xfrm>
            <a:off x="9118685" y="5791233"/>
            <a:ext cx="0" cy="270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C50955E2-AAC2-B90A-C8C1-71B6A73BBAA6}"/>
              </a:ext>
            </a:extLst>
          </p:cNvPr>
          <p:cNvCxnSpPr>
            <a:stCxn id="35" idx="2"/>
          </p:cNvCxnSpPr>
          <p:nvPr/>
        </p:nvCxnSpPr>
        <p:spPr>
          <a:xfrm rot="5400000">
            <a:off x="10058071" y="5291198"/>
            <a:ext cx="155329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순서도: 수행의 시작/종료 65">
            <a:extLst>
              <a:ext uri="{FF2B5EF4-FFF2-40B4-BE49-F238E27FC236}">
                <a16:creationId xmlns:a16="http://schemas.microsoft.com/office/drawing/2014/main" id="{A31B37D6-FE57-5947-96AC-4CDE3CE58F37}"/>
              </a:ext>
            </a:extLst>
          </p:cNvPr>
          <p:cNvSpPr/>
          <p:nvPr/>
        </p:nvSpPr>
        <p:spPr>
          <a:xfrm>
            <a:off x="10834716" y="6370386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종료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1DDB8034-F700-9861-B059-CDF1B116ADBC}"/>
              </a:ext>
            </a:extLst>
          </p:cNvPr>
          <p:cNvCxnSpPr>
            <a:stCxn id="18" idx="2"/>
            <a:endCxn id="66" idx="1"/>
          </p:cNvCxnSpPr>
          <p:nvPr/>
        </p:nvCxnSpPr>
        <p:spPr>
          <a:xfrm rot="16200000" flipH="1">
            <a:off x="10029196" y="5722054"/>
            <a:ext cx="21839" cy="1589201"/>
          </a:xfrm>
          <a:prstGeom prst="bentConnector4">
            <a:avLst>
              <a:gd name="adj1" fmla="val 1046751"/>
              <a:gd name="adj2" fmla="val 8795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0C8D743-134B-C739-5FA6-612E72E2C228}"/>
              </a:ext>
            </a:extLst>
          </p:cNvPr>
          <p:cNvSpPr/>
          <p:nvPr/>
        </p:nvSpPr>
        <p:spPr>
          <a:xfrm>
            <a:off x="5326602" y="3311577"/>
            <a:ext cx="6791417" cy="27400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endParaRPr lang="nn-NO" altLang="ko-KR" sz="105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64415" y="2012940"/>
            <a:ext cx="2412831" cy="606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수동 입력 7"/>
          <p:cNvSpPr/>
          <p:nvPr/>
        </p:nvSpPr>
        <p:spPr>
          <a:xfrm>
            <a:off x="8578371" y="2123190"/>
            <a:ext cx="1384916" cy="337351"/>
          </a:xfrm>
          <a:prstGeom prst="flowChartManualIn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arr</a:t>
            </a:r>
            <a:r>
              <a:rPr lang="en-US" altLang="ko-KR" sz="1200" dirty="0" smtClean="0">
                <a:solidFill>
                  <a:schemeClr val="tx1"/>
                </a:solidFill>
              </a:rPr>
              <a:t>[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]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0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BF5C4-9BC9-889F-36CD-42C242478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F23059B7-B398-0708-67A2-1C6EE56B1171}"/>
              </a:ext>
            </a:extLst>
          </p:cNvPr>
          <p:cNvSpPr/>
          <p:nvPr/>
        </p:nvSpPr>
        <p:spPr>
          <a:xfrm>
            <a:off x="7841440" y="840756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시작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BFF4A6BA-2EC0-76C9-4905-0D45203B7409}"/>
              </a:ext>
            </a:extLst>
          </p:cNvPr>
          <p:cNvSpPr/>
          <p:nvPr/>
        </p:nvSpPr>
        <p:spPr>
          <a:xfrm>
            <a:off x="7413393" y="1377050"/>
            <a:ext cx="2026200" cy="644168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Int sum=0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int </a:t>
            </a:r>
            <a:r>
              <a:rPr lang="en-US" altLang="ko-KR" sz="1200" dirty="0" err="1">
                <a:solidFill>
                  <a:schemeClr val="tx1"/>
                </a:solidFill>
              </a:rPr>
              <a:t>tmp</a:t>
            </a:r>
            <a:r>
              <a:rPr lang="en-US" altLang="ko-KR" sz="1200" dirty="0">
                <a:solidFill>
                  <a:schemeClr val="tx1"/>
                </a:solidFill>
              </a:rPr>
              <a:t>=0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524C1DE-7435-3B56-A55D-97135B31A58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8426493" y="1155134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1CC21A-C245-E2D2-7231-E79348124279}"/>
              </a:ext>
            </a:extLst>
          </p:cNvPr>
          <p:cNvSpPr/>
          <p:nvPr/>
        </p:nvSpPr>
        <p:spPr>
          <a:xfrm>
            <a:off x="7215985" y="2375665"/>
            <a:ext cx="2412831" cy="1114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반복횟수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nn-NO" altLang="ko-KR" sz="1200" dirty="0">
                <a:solidFill>
                  <a:schemeClr val="tx1"/>
                </a:solidFill>
              </a:rPr>
              <a:t>for(int i=1; i&lt;100; i+=2)</a:t>
            </a:r>
          </a:p>
          <a:p>
            <a:pPr algn="ctr"/>
            <a:endParaRPr lang="nn-NO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실행문</a:t>
            </a:r>
            <a:endParaRPr lang="nn-NO" altLang="ko-KR" sz="1200" dirty="0">
              <a:solidFill>
                <a:schemeClr val="tx1"/>
              </a:solidFill>
            </a:endParaRPr>
          </a:p>
          <a:p>
            <a:pPr algn="ctr"/>
            <a:r>
              <a:rPr lang="nn-NO" altLang="ko-KR" sz="1200" dirty="0">
                <a:solidFill>
                  <a:schemeClr val="tx1"/>
                </a:solidFill>
              </a:rPr>
              <a:t>term+=i;   sum+=tmp;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B14EF62-A6B1-5635-CC7E-9C6AC8E27DE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422401" y="2021219"/>
            <a:ext cx="0" cy="354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2D91AA7-5358-7E33-EF30-293B92281E94}"/>
              </a:ext>
            </a:extLst>
          </p:cNvPr>
          <p:cNvCxnSpPr>
            <a:cxnSpLocks/>
          </p:cNvCxnSpPr>
          <p:nvPr/>
        </p:nvCxnSpPr>
        <p:spPr>
          <a:xfrm>
            <a:off x="7215985" y="2877284"/>
            <a:ext cx="24128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1EAF801-073C-2110-E90D-D89764A26444}"/>
              </a:ext>
            </a:extLst>
          </p:cNvPr>
          <p:cNvSpPr/>
          <p:nvPr/>
        </p:nvSpPr>
        <p:spPr>
          <a:xfrm>
            <a:off x="7289119" y="2961273"/>
            <a:ext cx="2264520" cy="4623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문서 17">
            <a:extLst>
              <a:ext uri="{FF2B5EF4-FFF2-40B4-BE49-F238E27FC236}">
                <a16:creationId xmlns:a16="http://schemas.microsoft.com/office/drawing/2014/main" id="{3E62C77D-59CC-C4F2-CD95-FE38D0AC9468}"/>
              </a:ext>
            </a:extLst>
          </p:cNvPr>
          <p:cNvSpPr/>
          <p:nvPr/>
        </p:nvSpPr>
        <p:spPr>
          <a:xfrm>
            <a:off x="7759870" y="4719022"/>
            <a:ext cx="1323018" cy="369332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ysClr val="windowText" lastClr="000000"/>
                </a:solidFill>
              </a:rPr>
              <a:t>sum,i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39BE7A8-F9F7-86F8-531E-8B613A0EB6B2}"/>
              </a:ext>
            </a:extLst>
          </p:cNvPr>
          <p:cNvCxnSpPr>
            <a:cxnSpLocks/>
          </p:cNvCxnSpPr>
          <p:nvPr/>
        </p:nvCxnSpPr>
        <p:spPr>
          <a:xfrm>
            <a:off x="8442857" y="3489861"/>
            <a:ext cx="0" cy="354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286A6D84-0E79-E2B0-8BDA-3C37EAE975A8}"/>
              </a:ext>
            </a:extLst>
          </p:cNvPr>
          <p:cNvSpPr/>
          <p:nvPr/>
        </p:nvSpPr>
        <p:spPr>
          <a:xfrm>
            <a:off x="7841440" y="5323761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종료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E233A49-9B25-7422-90C2-6DA6D7D476DA}"/>
              </a:ext>
            </a:extLst>
          </p:cNvPr>
          <p:cNvCxnSpPr>
            <a:cxnSpLocks/>
          </p:cNvCxnSpPr>
          <p:nvPr/>
        </p:nvCxnSpPr>
        <p:spPr>
          <a:xfrm>
            <a:off x="8421379" y="4497106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1D1042C-D6F6-6449-5860-9ABE5F7469CD}"/>
              </a:ext>
            </a:extLst>
          </p:cNvPr>
          <p:cNvSpPr/>
          <p:nvPr/>
        </p:nvSpPr>
        <p:spPr>
          <a:xfrm>
            <a:off x="1586394" y="1579361"/>
            <a:ext cx="4320386" cy="137466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자료명세표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출력자료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전체 합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sum,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마지막 항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i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입력자료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X</a:t>
            </a: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처리자료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for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문 안의 반복제어변수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i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3E82BFB-0A3D-C6B6-11A8-8D1308EA8502}"/>
              </a:ext>
            </a:extLst>
          </p:cNvPr>
          <p:cNvSpPr/>
          <p:nvPr/>
        </p:nvSpPr>
        <p:spPr>
          <a:xfrm>
            <a:off x="1568242" y="3192424"/>
            <a:ext cx="3389619" cy="180425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처리과정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ysClr val="windowText" lastClr="000000"/>
                </a:solidFill>
              </a:rPr>
              <a:t>Sum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에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누적합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수 판단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/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2-1.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합이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1000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을 넘으면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/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     2-1-1.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합과 마지막 더한 값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출력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/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     2-1-2.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안넘으면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반복문으로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return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34F2FE-DFDE-4F51-1F64-604781036116}"/>
              </a:ext>
            </a:extLst>
          </p:cNvPr>
          <p:cNvSpPr txBox="1"/>
          <p:nvPr/>
        </p:nvSpPr>
        <p:spPr>
          <a:xfrm>
            <a:off x="533911" y="330510"/>
            <a:ext cx="91501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문제</a:t>
            </a:r>
            <a:r>
              <a:rPr lang="en-US" altLang="ko-KR" sz="1600" dirty="0"/>
              <a:t>4) </a:t>
            </a:r>
            <a:r>
              <a:rPr lang="ko-KR" altLang="en-US" sz="1600" dirty="0"/>
              <a:t>마지막 값 구하기</a:t>
            </a:r>
          </a:p>
        </p:txBody>
      </p:sp>
      <p:sp>
        <p:nvSpPr>
          <p:cNvPr id="2" name="순서도: 판단 1">
            <a:extLst>
              <a:ext uri="{FF2B5EF4-FFF2-40B4-BE49-F238E27FC236}">
                <a16:creationId xmlns:a16="http://schemas.microsoft.com/office/drawing/2014/main" id="{D8BB7271-A832-3251-936E-ED85EA954E53}"/>
              </a:ext>
            </a:extLst>
          </p:cNvPr>
          <p:cNvSpPr/>
          <p:nvPr/>
        </p:nvSpPr>
        <p:spPr>
          <a:xfrm>
            <a:off x="7382194" y="3844307"/>
            <a:ext cx="2121325" cy="648971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if(sum&gt;1000)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E1C19CA5-5748-5796-EC57-BF6898E61B54}"/>
              </a:ext>
            </a:extLst>
          </p:cNvPr>
          <p:cNvCxnSpPr>
            <a:stCxn id="2" idx="3"/>
            <a:endCxn id="10" idx="3"/>
          </p:cNvCxnSpPr>
          <p:nvPr/>
        </p:nvCxnSpPr>
        <p:spPr>
          <a:xfrm flipV="1">
            <a:off x="9503519" y="2932763"/>
            <a:ext cx="125297" cy="1236030"/>
          </a:xfrm>
          <a:prstGeom prst="bentConnector3">
            <a:avLst>
              <a:gd name="adj1" fmla="val 28244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95BAB8F-1AB0-16B2-0A2F-3B7BA5A9E69C}"/>
              </a:ext>
            </a:extLst>
          </p:cNvPr>
          <p:cNvSpPr txBox="1"/>
          <p:nvPr/>
        </p:nvSpPr>
        <p:spPr>
          <a:xfrm>
            <a:off x="7607728" y="4336191"/>
            <a:ext cx="66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D5199C-3ECA-4F19-5294-1F0066755593}"/>
              </a:ext>
            </a:extLst>
          </p:cNvPr>
          <p:cNvSpPr txBox="1"/>
          <p:nvPr/>
        </p:nvSpPr>
        <p:spPr>
          <a:xfrm>
            <a:off x="9997030" y="3674303"/>
            <a:ext cx="66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DB2B52B-2DC5-5100-2C5C-7199201D510A}"/>
              </a:ext>
            </a:extLst>
          </p:cNvPr>
          <p:cNvCxnSpPr>
            <a:cxnSpLocks/>
          </p:cNvCxnSpPr>
          <p:nvPr/>
        </p:nvCxnSpPr>
        <p:spPr>
          <a:xfrm>
            <a:off x="8421379" y="5088354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237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27F86-C3CB-198B-4D49-DF49B8840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5995411B-A970-C7D4-289E-316A5A77141F}"/>
              </a:ext>
            </a:extLst>
          </p:cNvPr>
          <p:cNvSpPr/>
          <p:nvPr/>
        </p:nvSpPr>
        <p:spPr>
          <a:xfrm>
            <a:off x="8197381" y="283785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시작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4ED066F6-ED5B-3426-440F-126A3755BEE1}"/>
              </a:ext>
            </a:extLst>
          </p:cNvPr>
          <p:cNvSpPr/>
          <p:nvPr/>
        </p:nvSpPr>
        <p:spPr>
          <a:xfrm>
            <a:off x="7176610" y="833578"/>
            <a:ext cx="3192213" cy="644168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int[] </a:t>
            </a:r>
            <a:r>
              <a:rPr lang="en-US" altLang="ko-KR" sz="1200" dirty="0" err="1">
                <a:solidFill>
                  <a:schemeClr val="tx1"/>
                </a:solidFill>
              </a:rPr>
              <a:t>arr</a:t>
            </a:r>
            <a:r>
              <a:rPr lang="en-US" altLang="ko-KR" sz="1200" dirty="0">
                <a:solidFill>
                  <a:schemeClr val="tx1"/>
                </a:solidFill>
              </a:rPr>
              <a:t> = new int[1000];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Int sum=0;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double avg=0;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00F9C10-0B18-B937-9BA7-AB923527E75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8782434" y="598163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C4F7E4-5BBC-4F84-A361-F7D6AA8E2C55}"/>
              </a:ext>
            </a:extLst>
          </p:cNvPr>
          <p:cNvSpPr/>
          <p:nvPr/>
        </p:nvSpPr>
        <p:spPr>
          <a:xfrm>
            <a:off x="7571926" y="1818694"/>
            <a:ext cx="2412831" cy="1114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반복횟수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nn-NO" altLang="ko-KR" sz="1200" dirty="0">
                <a:solidFill>
                  <a:schemeClr val="tx1"/>
                </a:solidFill>
              </a:rPr>
              <a:t>for(int i=0; i&lt;arr.length; i++)</a:t>
            </a:r>
          </a:p>
          <a:p>
            <a:pPr algn="ctr"/>
            <a:endParaRPr lang="nn-NO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실행문</a:t>
            </a:r>
            <a:endParaRPr lang="nn-NO" altLang="ko-KR" sz="1200" dirty="0">
              <a:solidFill>
                <a:schemeClr val="tx1"/>
              </a:solidFill>
            </a:endParaRPr>
          </a:p>
          <a:p>
            <a:pPr algn="ctr"/>
            <a:r>
              <a:rPr lang="nn-NO" altLang="ko-KR" sz="1200" dirty="0">
                <a:solidFill>
                  <a:schemeClr val="tx1"/>
                </a:solidFill>
              </a:rPr>
              <a:t>arr[i] = rd.nextInt(100) + 1; 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9B969C7-3E63-0EB9-D850-96DF0A6294B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778342" y="1464248"/>
            <a:ext cx="0" cy="354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8763BF8-A3DC-1B8A-296E-3FEAB2032B62}"/>
              </a:ext>
            </a:extLst>
          </p:cNvPr>
          <p:cNvCxnSpPr>
            <a:cxnSpLocks/>
          </p:cNvCxnSpPr>
          <p:nvPr/>
        </p:nvCxnSpPr>
        <p:spPr>
          <a:xfrm>
            <a:off x="7571926" y="2320313"/>
            <a:ext cx="24128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2F1AFD-02AA-5F7D-F6EB-DEDD140AADEF}"/>
              </a:ext>
            </a:extLst>
          </p:cNvPr>
          <p:cNvSpPr/>
          <p:nvPr/>
        </p:nvSpPr>
        <p:spPr>
          <a:xfrm>
            <a:off x="7645060" y="2404302"/>
            <a:ext cx="2264520" cy="4623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문서 17">
            <a:extLst>
              <a:ext uri="{FF2B5EF4-FFF2-40B4-BE49-F238E27FC236}">
                <a16:creationId xmlns:a16="http://schemas.microsoft.com/office/drawing/2014/main" id="{30B6A3D0-DA67-07CB-6243-3FBACB61ADEC}"/>
              </a:ext>
            </a:extLst>
          </p:cNvPr>
          <p:cNvSpPr/>
          <p:nvPr/>
        </p:nvSpPr>
        <p:spPr>
          <a:xfrm>
            <a:off x="8197381" y="5481998"/>
            <a:ext cx="1323018" cy="384890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ysClr val="windowText" lastClr="000000"/>
                </a:solidFill>
              </a:rPr>
              <a:t>sum,avg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9E5DDE7-4278-0327-38A5-927D9E5AC3BA}"/>
              </a:ext>
            </a:extLst>
          </p:cNvPr>
          <p:cNvCxnSpPr>
            <a:cxnSpLocks/>
          </p:cNvCxnSpPr>
          <p:nvPr/>
        </p:nvCxnSpPr>
        <p:spPr>
          <a:xfrm>
            <a:off x="8798798" y="2932890"/>
            <a:ext cx="0" cy="354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BF4581F9-DF3F-1098-3D12-BD1BB8A42083}"/>
              </a:ext>
            </a:extLst>
          </p:cNvPr>
          <p:cNvSpPr/>
          <p:nvPr/>
        </p:nvSpPr>
        <p:spPr>
          <a:xfrm>
            <a:off x="8267955" y="6070041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종료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DBCCAF-1A94-10EA-D62E-09CC8F4239F6}"/>
              </a:ext>
            </a:extLst>
          </p:cNvPr>
          <p:cNvSpPr/>
          <p:nvPr/>
        </p:nvSpPr>
        <p:spPr>
          <a:xfrm>
            <a:off x="1586394" y="1802457"/>
            <a:ext cx="4320386" cy="137466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자료명세표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출력자료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전체 합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sum,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합의 평균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avg</a:t>
            </a: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입력자료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X </a:t>
            </a: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처리자료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for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문 안의 반복제어변수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i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82DBCE4-C73F-C49B-4EE6-FF69EB6E205E}"/>
              </a:ext>
            </a:extLst>
          </p:cNvPr>
          <p:cNvSpPr/>
          <p:nvPr/>
        </p:nvSpPr>
        <p:spPr>
          <a:xfrm>
            <a:off x="1586394" y="3517682"/>
            <a:ext cx="3389619" cy="137466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처리과정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배열에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1000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개의 난수 생성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ysClr val="windowText" lastClr="000000"/>
                </a:solidFill>
              </a:rPr>
              <a:t>sum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에 배열의 모든 숫자 총합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ysClr val="windowText" lastClr="000000"/>
                </a:solidFill>
              </a:rPr>
              <a:t>avg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에 평균 계산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 err="1">
                <a:solidFill>
                  <a:sysClr val="windowText" lastClr="000000"/>
                </a:solidFill>
              </a:rPr>
              <a:t>sum,avg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출력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2D8B55-B8FA-CC58-CF92-B6D7E8E77A60}"/>
              </a:ext>
            </a:extLst>
          </p:cNvPr>
          <p:cNvSpPr txBox="1"/>
          <p:nvPr/>
        </p:nvSpPr>
        <p:spPr>
          <a:xfrm>
            <a:off x="533911" y="330510"/>
            <a:ext cx="4320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문제</a:t>
            </a:r>
            <a:r>
              <a:rPr lang="en-US" altLang="ko-KR" sz="1600" dirty="0"/>
              <a:t>5) 1000</a:t>
            </a:r>
            <a:r>
              <a:rPr lang="ko-KR" altLang="en-US" sz="1600" dirty="0"/>
              <a:t>개의 수를 읽어 평균을 계산하여 </a:t>
            </a:r>
            <a:endParaRPr lang="en-US" altLang="ko-KR" sz="1600" dirty="0"/>
          </a:p>
          <a:p>
            <a:r>
              <a:rPr lang="ko-KR" altLang="en-US" sz="1600" dirty="0"/>
              <a:t>합과 평균을 출력하는 순서도를 </a:t>
            </a:r>
            <a:r>
              <a:rPr lang="ko-KR" altLang="en-US" sz="1600" dirty="0" err="1"/>
              <a:t>작성하시오</a:t>
            </a:r>
            <a:endParaRPr lang="ko-KR" altLang="en-US" sz="16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36B5260-9BCC-CD79-AFAA-EAF331BFF89C}"/>
              </a:ext>
            </a:extLst>
          </p:cNvPr>
          <p:cNvCxnSpPr>
            <a:cxnSpLocks/>
          </p:cNvCxnSpPr>
          <p:nvPr/>
        </p:nvCxnSpPr>
        <p:spPr>
          <a:xfrm>
            <a:off x="8853008" y="5848477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5E39D6-0688-47C6-F917-0469A1FA7519}"/>
              </a:ext>
            </a:extLst>
          </p:cNvPr>
          <p:cNvSpPr/>
          <p:nvPr/>
        </p:nvSpPr>
        <p:spPr>
          <a:xfrm>
            <a:off x="7592382" y="3287336"/>
            <a:ext cx="2412831" cy="11141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반복횟수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nn-NO" altLang="ko-KR" sz="1200" dirty="0">
                <a:solidFill>
                  <a:schemeClr val="tx1"/>
                </a:solidFill>
              </a:rPr>
              <a:t>for(int i=0; i&lt;arr.length; i++)</a:t>
            </a:r>
          </a:p>
          <a:p>
            <a:pPr algn="ctr"/>
            <a:endParaRPr lang="nn-NO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실행문</a:t>
            </a:r>
            <a:endParaRPr lang="nn-NO" altLang="ko-KR" sz="1200" dirty="0">
              <a:solidFill>
                <a:schemeClr val="tx1"/>
              </a:solidFill>
            </a:endParaRPr>
          </a:p>
          <a:p>
            <a:pPr algn="ctr"/>
            <a:r>
              <a:rPr lang="nn-NO" altLang="ko-KR" sz="1200" dirty="0">
                <a:solidFill>
                  <a:schemeClr val="tx1"/>
                </a:solidFill>
              </a:rPr>
              <a:t>sum += arr[i];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E45A564-564E-AB1F-2E45-549B78F70C5B}"/>
              </a:ext>
            </a:extLst>
          </p:cNvPr>
          <p:cNvCxnSpPr>
            <a:cxnSpLocks/>
          </p:cNvCxnSpPr>
          <p:nvPr/>
        </p:nvCxnSpPr>
        <p:spPr>
          <a:xfrm>
            <a:off x="7592382" y="3788955"/>
            <a:ext cx="24128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F95FB1-FB68-E02B-4606-7DC3D3146D28}"/>
              </a:ext>
            </a:extLst>
          </p:cNvPr>
          <p:cNvSpPr/>
          <p:nvPr/>
        </p:nvSpPr>
        <p:spPr>
          <a:xfrm>
            <a:off x="7665516" y="3872944"/>
            <a:ext cx="2264520" cy="4623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C75E0EC-F15F-E264-662F-3A2B2F932C6D}"/>
              </a:ext>
            </a:extLst>
          </p:cNvPr>
          <p:cNvCxnSpPr>
            <a:cxnSpLocks/>
          </p:cNvCxnSpPr>
          <p:nvPr/>
        </p:nvCxnSpPr>
        <p:spPr>
          <a:xfrm>
            <a:off x="8819254" y="4401532"/>
            <a:ext cx="0" cy="354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B70B295-4C23-42B5-21CF-DF6DCE090350}"/>
              </a:ext>
            </a:extLst>
          </p:cNvPr>
          <p:cNvSpPr/>
          <p:nvPr/>
        </p:nvSpPr>
        <p:spPr>
          <a:xfrm>
            <a:off x="7612838" y="4742480"/>
            <a:ext cx="2412831" cy="517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실행문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nn-NO" altLang="ko-KR" sz="1200" dirty="0">
                <a:solidFill>
                  <a:schemeClr val="tx1"/>
                </a:solidFill>
              </a:rPr>
              <a:t>avg = (double) sum / 1000;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326479A-42E5-F575-24DA-06D84773AB55}"/>
              </a:ext>
            </a:extLst>
          </p:cNvPr>
          <p:cNvCxnSpPr>
            <a:cxnSpLocks/>
          </p:cNvCxnSpPr>
          <p:nvPr/>
        </p:nvCxnSpPr>
        <p:spPr>
          <a:xfrm>
            <a:off x="8822579" y="5265469"/>
            <a:ext cx="0" cy="214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135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F6744-3111-67F1-56FC-4E0150338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6295E9F8-CA9A-F4D9-04B3-68C0EDEB3E12}"/>
              </a:ext>
            </a:extLst>
          </p:cNvPr>
          <p:cNvSpPr/>
          <p:nvPr/>
        </p:nvSpPr>
        <p:spPr>
          <a:xfrm>
            <a:off x="6580820" y="675341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시작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6D15D162-AB96-9AA4-C799-17A39FF1A379}"/>
              </a:ext>
            </a:extLst>
          </p:cNvPr>
          <p:cNvSpPr/>
          <p:nvPr/>
        </p:nvSpPr>
        <p:spPr>
          <a:xfrm>
            <a:off x="4704971" y="1212655"/>
            <a:ext cx="4921802" cy="986982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final double H_INCREASE_RATE = 0.036, K_INCREASE_RATE = 0.042;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int year = 1999;</a:t>
            </a:r>
            <a:r>
              <a:rPr lang="fr-FR" altLang="ko-KR" sz="12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fr-FR" altLang="ko-KR" sz="1200" dirty="0">
                <a:solidFill>
                  <a:schemeClr val="tx1"/>
                </a:solidFill>
              </a:rPr>
              <a:t>int h_population = 2500000, k_population = 1800000;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63D20DE-3E01-7873-60AC-9C59722E2540}"/>
              </a:ext>
            </a:extLst>
          </p:cNvPr>
          <p:cNvCxnSpPr>
            <a:cxnSpLocks/>
          </p:cNvCxnSpPr>
          <p:nvPr/>
        </p:nvCxnSpPr>
        <p:spPr>
          <a:xfrm>
            <a:off x="7190421" y="989719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17ECFB-BB30-12D4-67C9-711FFF6BCD2D}"/>
              </a:ext>
            </a:extLst>
          </p:cNvPr>
          <p:cNvSpPr/>
          <p:nvPr/>
        </p:nvSpPr>
        <p:spPr>
          <a:xfrm>
            <a:off x="8819769" y="2547693"/>
            <a:ext cx="3039302" cy="13537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int </a:t>
            </a:r>
            <a:r>
              <a:rPr lang="en-US" altLang="ko-KR" sz="1200" dirty="0" err="1">
                <a:solidFill>
                  <a:schemeClr val="tx1"/>
                </a:solidFill>
              </a:rPr>
              <a:t>h_tmp</a:t>
            </a:r>
            <a:r>
              <a:rPr lang="en-US" altLang="ko-KR" sz="1200" dirty="0">
                <a:solidFill>
                  <a:schemeClr val="tx1"/>
                </a:solidFill>
              </a:rPr>
              <a:t> = (int) (</a:t>
            </a:r>
            <a:r>
              <a:rPr lang="en-US" altLang="ko-KR" sz="1200" dirty="0" err="1">
                <a:solidFill>
                  <a:schemeClr val="tx1"/>
                </a:solidFill>
              </a:rPr>
              <a:t>h_population</a:t>
            </a:r>
            <a:r>
              <a:rPr lang="en-US" altLang="ko-KR" sz="1200" dirty="0">
                <a:solidFill>
                  <a:schemeClr val="tx1"/>
                </a:solidFill>
              </a:rPr>
              <a:t> * H_INCREASE_RATE);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int </a:t>
            </a:r>
            <a:r>
              <a:rPr lang="en-US" altLang="ko-KR" sz="1200" dirty="0" err="1">
                <a:solidFill>
                  <a:schemeClr val="tx1"/>
                </a:solidFill>
              </a:rPr>
              <a:t>k_tmp</a:t>
            </a:r>
            <a:r>
              <a:rPr lang="en-US" altLang="ko-KR" sz="1200" dirty="0">
                <a:solidFill>
                  <a:schemeClr val="tx1"/>
                </a:solidFill>
              </a:rPr>
              <a:t> = (int) (</a:t>
            </a:r>
            <a:r>
              <a:rPr lang="en-US" altLang="ko-KR" sz="1200" dirty="0" err="1">
                <a:solidFill>
                  <a:schemeClr val="tx1"/>
                </a:solidFill>
              </a:rPr>
              <a:t>k_population</a:t>
            </a:r>
            <a:r>
              <a:rPr lang="en-US" altLang="ko-KR" sz="1200" dirty="0">
                <a:solidFill>
                  <a:schemeClr val="tx1"/>
                </a:solidFill>
              </a:rPr>
              <a:t> * K_INCREASE_RATE);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h_population</a:t>
            </a:r>
            <a:r>
              <a:rPr lang="en-US" altLang="ko-KR" sz="1200" dirty="0">
                <a:solidFill>
                  <a:schemeClr val="tx1"/>
                </a:solidFill>
              </a:rPr>
              <a:t> += </a:t>
            </a:r>
            <a:r>
              <a:rPr lang="en-US" altLang="ko-KR" sz="1200" dirty="0" err="1">
                <a:solidFill>
                  <a:schemeClr val="tx1"/>
                </a:solidFill>
              </a:rPr>
              <a:t>h_tmp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k_population</a:t>
            </a:r>
            <a:r>
              <a:rPr lang="en-US" altLang="ko-KR" sz="1200" dirty="0">
                <a:solidFill>
                  <a:schemeClr val="tx1"/>
                </a:solidFill>
              </a:rPr>
              <a:t> += </a:t>
            </a:r>
            <a:r>
              <a:rPr lang="en-US" altLang="ko-KR" sz="1200" dirty="0" err="1">
                <a:solidFill>
                  <a:schemeClr val="tx1"/>
                </a:solidFill>
              </a:rPr>
              <a:t>k_tmp</a:t>
            </a:r>
            <a:r>
              <a:rPr lang="en-US" altLang="ko-KR" sz="1200" dirty="0">
                <a:solidFill>
                  <a:schemeClr val="tx1"/>
                </a:solidFill>
              </a:rPr>
              <a:t>;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year++;</a:t>
            </a:r>
            <a:endParaRPr lang="nn-NO" altLang="ko-KR" sz="12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E0B87A6-378A-7E15-E0CD-928022C78E2E}"/>
              </a:ext>
            </a:extLst>
          </p:cNvPr>
          <p:cNvCxnSpPr>
            <a:cxnSpLocks/>
          </p:cNvCxnSpPr>
          <p:nvPr/>
        </p:nvCxnSpPr>
        <p:spPr>
          <a:xfrm>
            <a:off x="7190420" y="3317188"/>
            <a:ext cx="0" cy="354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순서도: 문서 17">
            <a:extLst>
              <a:ext uri="{FF2B5EF4-FFF2-40B4-BE49-F238E27FC236}">
                <a16:creationId xmlns:a16="http://schemas.microsoft.com/office/drawing/2014/main" id="{5B80B2F2-D0F1-6C0E-0302-F84646615B44}"/>
              </a:ext>
            </a:extLst>
          </p:cNvPr>
          <p:cNvSpPr/>
          <p:nvPr/>
        </p:nvSpPr>
        <p:spPr>
          <a:xfrm>
            <a:off x="6570592" y="3678783"/>
            <a:ext cx="1323018" cy="384890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year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출력</a:t>
            </a:r>
          </a:p>
        </p:txBody>
      </p: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0D715790-3317-6FA2-A719-5F6C82B08515}"/>
              </a:ext>
            </a:extLst>
          </p:cNvPr>
          <p:cNvSpPr/>
          <p:nvPr/>
        </p:nvSpPr>
        <p:spPr>
          <a:xfrm>
            <a:off x="6605367" y="4275228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종료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05DFE6E-5F61-8CF5-BD56-13BABBB38ECF}"/>
              </a:ext>
            </a:extLst>
          </p:cNvPr>
          <p:cNvSpPr/>
          <p:nvPr/>
        </p:nvSpPr>
        <p:spPr>
          <a:xfrm>
            <a:off x="524708" y="2505895"/>
            <a:ext cx="4320386" cy="137466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자료명세표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출력자료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year</a:t>
            </a: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입력자료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X</a:t>
            </a:r>
          </a:p>
          <a:p>
            <a:pPr marL="228600" indent="-228600">
              <a:buFontTx/>
              <a:buAutoNum type="arabicPeriod"/>
            </a:pPr>
            <a:r>
              <a:rPr lang="en-US" altLang="ko-KR" sz="1200" b="1" dirty="0">
                <a:solidFill>
                  <a:sysClr val="windowText" lastClr="000000"/>
                </a:solidFill>
              </a:rPr>
              <a:t>Symbolic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b="1" dirty="0">
                <a:solidFill>
                  <a:sysClr val="windowText" lastClr="000000"/>
                </a:solidFill>
              </a:rPr>
              <a:t>constant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200" dirty="0">
                <a:solidFill>
                  <a:schemeClr val="tx1"/>
                </a:solidFill>
              </a:rPr>
              <a:t>final double H_INCREASE_RATE =    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                               0.036, K_INCREASE_RATE = 0.042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4. 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처리자료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반복제어변수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;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k_population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,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h_population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74241F5-BD87-087A-DAED-EA92B614D08E}"/>
              </a:ext>
            </a:extLst>
          </p:cNvPr>
          <p:cNvSpPr/>
          <p:nvPr/>
        </p:nvSpPr>
        <p:spPr>
          <a:xfrm>
            <a:off x="524708" y="4090745"/>
            <a:ext cx="3916369" cy="144857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처리과정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반복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/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1-1.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각 도시에 매년 인구수 추가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각 도시의 인구수 비교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ysClr val="windowText" lastClr="000000"/>
                </a:solidFill>
              </a:rPr>
              <a:t>K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도시가 인구수가 많아지는 시점의 연도 획득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해당 연도 출력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3D8F68-F8E0-8622-9D26-4C50954EF532}"/>
              </a:ext>
            </a:extLst>
          </p:cNvPr>
          <p:cNvSpPr txBox="1"/>
          <p:nvPr/>
        </p:nvSpPr>
        <p:spPr>
          <a:xfrm>
            <a:off x="533911" y="330510"/>
            <a:ext cx="4320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문제</a:t>
            </a:r>
            <a:r>
              <a:rPr lang="en-US" altLang="ko-KR" sz="1600" dirty="0"/>
              <a:t>1) </a:t>
            </a:r>
            <a:r>
              <a:rPr lang="ko-KR" altLang="en-US" sz="1600" dirty="0"/>
              <a:t>인구수 비교 문제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6AB2BC5-CB23-38F7-F2E8-D10EAB38A209}"/>
              </a:ext>
            </a:extLst>
          </p:cNvPr>
          <p:cNvCxnSpPr>
            <a:cxnSpLocks/>
          </p:cNvCxnSpPr>
          <p:nvPr/>
        </p:nvCxnSpPr>
        <p:spPr>
          <a:xfrm>
            <a:off x="7190420" y="4053664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순서도: 판단 1">
            <a:extLst>
              <a:ext uri="{FF2B5EF4-FFF2-40B4-BE49-F238E27FC236}">
                <a16:creationId xmlns:a16="http://schemas.microsoft.com/office/drawing/2014/main" id="{7B182605-0109-EA15-105E-FDA65E300997}"/>
              </a:ext>
            </a:extLst>
          </p:cNvPr>
          <p:cNvSpPr/>
          <p:nvPr/>
        </p:nvSpPr>
        <p:spPr>
          <a:xfrm>
            <a:off x="5865617" y="2570853"/>
            <a:ext cx="2649607" cy="739186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ysClr val="windowText" lastClr="000000"/>
                </a:solidFill>
              </a:rPr>
              <a:t>h_population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 &gt;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k_population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22C08DF-742A-FA66-B708-40E7C1A13E18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190421" y="2218209"/>
            <a:ext cx="0" cy="352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086D34C-B944-9F1E-3D6A-9C5B0489368A}"/>
              </a:ext>
            </a:extLst>
          </p:cNvPr>
          <p:cNvCxnSpPr>
            <a:stCxn id="2" idx="3"/>
          </p:cNvCxnSpPr>
          <p:nvPr/>
        </p:nvCxnSpPr>
        <p:spPr>
          <a:xfrm>
            <a:off x="8515224" y="2940446"/>
            <a:ext cx="3255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3BC26994-AFE7-F1B7-C23C-2CF58EA91DEC}"/>
              </a:ext>
            </a:extLst>
          </p:cNvPr>
          <p:cNvCxnSpPr>
            <a:cxnSpLocks/>
            <a:stCxn id="10" idx="0"/>
          </p:cNvCxnSpPr>
          <p:nvPr/>
        </p:nvCxnSpPr>
        <p:spPr>
          <a:xfrm rot="16200000" flipV="1">
            <a:off x="8688339" y="896612"/>
            <a:ext cx="153162" cy="31490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C460199-D199-B385-5429-FE890D40FD1A}"/>
              </a:ext>
            </a:extLst>
          </p:cNvPr>
          <p:cNvSpPr txBox="1"/>
          <p:nvPr/>
        </p:nvSpPr>
        <p:spPr>
          <a:xfrm>
            <a:off x="8185621" y="2485818"/>
            <a:ext cx="86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5B2E68-B487-BF28-4B84-0142A8828446}"/>
              </a:ext>
            </a:extLst>
          </p:cNvPr>
          <p:cNvSpPr txBox="1"/>
          <p:nvPr/>
        </p:nvSpPr>
        <p:spPr>
          <a:xfrm>
            <a:off x="6054832" y="3261951"/>
            <a:ext cx="86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992DE2-9A01-ED04-42D1-8764C812B05F}"/>
              </a:ext>
            </a:extLst>
          </p:cNvPr>
          <p:cNvSpPr txBox="1"/>
          <p:nvPr/>
        </p:nvSpPr>
        <p:spPr>
          <a:xfrm>
            <a:off x="5229164" y="2578220"/>
            <a:ext cx="865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while loop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7892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3BB40-3C0B-D7D7-B2AD-6C067D79D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5FAA61E3-F387-2D9A-48CB-828E7A86D878}"/>
              </a:ext>
            </a:extLst>
          </p:cNvPr>
          <p:cNvSpPr/>
          <p:nvPr/>
        </p:nvSpPr>
        <p:spPr>
          <a:xfrm>
            <a:off x="7968977" y="612581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시작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92465797-4964-350D-D6A7-EB01FB765251}"/>
              </a:ext>
            </a:extLst>
          </p:cNvPr>
          <p:cNvSpPr/>
          <p:nvPr/>
        </p:nvSpPr>
        <p:spPr>
          <a:xfrm>
            <a:off x="5837423" y="1158484"/>
            <a:ext cx="5500714" cy="550665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/>
            <a:r>
              <a:rPr lang="en-US" alt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Scanner </a:t>
            </a:r>
            <a:r>
              <a:rPr lang="en-US" altLang="ko-KR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alt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new Scanner(System.</a:t>
            </a:r>
            <a:r>
              <a:rPr lang="en-US" altLang="ko-KR" sz="1200" i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/>
            <a:r>
              <a:rPr lang="en-US" alt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Employee[] </a:t>
            </a:r>
            <a:r>
              <a:rPr lang="en-US" altLang="ko-KR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emp_arr</a:t>
            </a:r>
            <a:r>
              <a:rPr lang="en-US" alt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new Employee[3]; 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4AF0547-D033-1F43-DC80-558A3594507D}"/>
              </a:ext>
            </a:extLst>
          </p:cNvPr>
          <p:cNvCxnSpPr>
            <a:cxnSpLocks/>
          </p:cNvCxnSpPr>
          <p:nvPr/>
        </p:nvCxnSpPr>
        <p:spPr>
          <a:xfrm>
            <a:off x="8554030" y="941966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0B821D96-B97C-5A94-8F39-57D9E7A3B333}"/>
              </a:ext>
            </a:extLst>
          </p:cNvPr>
          <p:cNvSpPr/>
          <p:nvPr/>
        </p:nvSpPr>
        <p:spPr>
          <a:xfrm>
            <a:off x="8039547" y="5396762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종료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F16E5D4-6C3F-F93E-03CD-96BAD3FA5166}"/>
              </a:ext>
            </a:extLst>
          </p:cNvPr>
          <p:cNvSpPr/>
          <p:nvPr/>
        </p:nvSpPr>
        <p:spPr>
          <a:xfrm>
            <a:off x="1028256" y="2296743"/>
            <a:ext cx="4320386" cy="113225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자료명세표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출력자료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emp.name,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emp.code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,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emp.worktime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임금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입력자료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emp.name,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emp.code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,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emp.worktime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처리자료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반복제어변수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;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i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669E39-CBC7-10EE-7BB7-985DCFC33098}"/>
              </a:ext>
            </a:extLst>
          </p:cNvPr>
          <p:cNvSpPr/>
          <p:nvPr/>
        </p:nvSpPr>
        <p:spPr>
          <a:xfrm>
            <a:off x="1028256" y="3811023"/>
            <a:ext cx="3916369" cy="11673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처리과정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 err="1">
                <a:solidFill>
                  <a:sysClr val="windowText" lastClr="000000"/>
                </a:solidFill>
              </a:rPr>
              <a:t>Emp_arr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의 크기만큼 입력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 err="1">
                <a:solidFill>
                  <a:sysClr val="windowText" lastClr="000000"/>
                </a:solidFill>
              </a:rPr>
              <a:t>Emp_arr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의 크기만큼 반복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200" dirty="0">
                <a:solidFill>
                  <a:sysClr val="windowText" lastClr="000000"/>
                </a:solidFill>
              </a:rPr>
              <a:t>Switch/case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문으로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code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에 따른 임금 출력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13BC7B-58E4-CC22-8879-F98E9D47D329}"/>
              </a:ext>
            </a:extLst>
          </p:cNvPr>
          <p:cNvSpPr txBox="1"/>
          <p:nvPr/>
        </p:nvSpPr>
        <p:spPr>
          <a:xfrm>
            <a:off x="533911" y="330510"/>
            <a:ext cx="4320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문제</a:t>
            </a:r>
            <a:r>
              <a:rPr lang="en-US" altLang="ko-KR" sz="1600" dirty="0"/>
              <a:t>2) </a:t>
            </a:r>
            <a:r>
              <a:rPr lang="ko-KR" altLang="en-US" sz="1600" dirty="0"/>
              <a:t>임금 계산 문제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CBF5AC3-14F4-6C28-175C-50B0FF9CD4AC}"/>
              </a:ext>
            </a:extLst>
          </p:cNvPr>
          <p:cNvCxnSpPr>
            <a:cxnSpLocks/>
          </p:cNvCxnSpPr>
          <p:nvPr/>
        </p:nvCxnSpPr>
        <p:spPr>
          <a:xfrm>
            <a:off x="8587779" y="1720752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521BFF-E508-DC9E-D3D7-59F298ECC3E5}"/>
              </a:ext>
            </a:extLst>
          </p:cNvPr>
          <p:cNvSpPr/>
          <p:nvPr/>
        </p:nvSpPr>
        <p:spPr>
          <a:xfrm>
            <a:off x="7222446" y="1936531"/>
            <a:ext cx="2730667" cy="1186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반복횟수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nn-NO" altLang="ko-KR" sz="1200" dirty="0">
                <a:solidFill>
                  <a:schemeClr val="tx1"/>
                </a:solidFill>
              </a:rPr>
              <a:t>for(int i=1; i&lt;100; i+=2)</a:t>
            </a:r>
          </a:p>
          <a:p>
            <a:pPr algn="ctr"/>
            <a:endParaRPr lang="nn-NO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실행문</a:t>
            </a:r>
            <a:endParaRPr lang="nn-NO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emp_arr</a:t>
            </a:r>
            <a:r>
              <a:rPr lang="en-US" altLang="ko-KR" sz="1200" dirty="0">
                <a:solidFill>
                  <a:schemeClr val="tx1"/>
                </a:solidFill>
              </a:rPr>
              <a:t>[</a:t>
            </a:r>
            <a:r>
              <a:rPr lang="en-US" altLang="ko-KR" sz="1200" dirty="0" err="1">
                <a:solidFill>
                  <a:schemeClr val="tx1"/>
                </a:solidFill>
              </a:rPr>
              <a:t>i</a:t>
            </a:r>
            <a:r>
              <a:rPr lang="en-US" altLang="ko-KR" sz="1200" dirty="0">
                <a:solidFill>
                  <a:schemeClr val="tx1"/>
                </a:solidFill>
              </a:rPr>
              <a:t>] = new Employee(</a:t>
            </a:r>
            <a:r>
              <a:rPr lang="en-US" altLang="ko-KR" sz="1200" dirty="0" err="1">
                <a:solidFill>
                  <a:schemeClr val="tx1"/>
                </a:solidFill>
              </a:rPr>
              <a:t>sc.next</a:t>
            </a:r>
            <a:r>
              <a:rPr lang="en-US" altLang="ko-KR" sz="1200" dirty="0">
                <a:solidFill>
                  <a:schemeClr val="tx1"/>
                </a:solidFill>
              </a:rPr>
              <a:t>(), </a:t>
            </a:r>
            <a:r>
              <a:rPr lang="en-US" altLang="ko-KR" sz="1200" dirty="0" err="1">
                <a:solidFill>
                  <a:schemeClr val="tx1"/>
                </a:solidFill>
              </a:rPr>
              <a:t>sc.nextInt</a:t>
            </a:r>
            <a:r>
              <a:rPr lang="en-US" altLang="ko-KR" sz="1200" dirty="0">
                <a:solidFill>
                  <a:schemeClr val="tx1"/>
                </a:solidFill>
              </a:rPr>
              <a:t>(), </a:t>
            </a:r>
            <a:r>
              <a:rPr lang="en-US" altLang="ko-KR" sz="1200" dirty="0" err="1">
                <a:solidFill>
                  <a:schemeClr val="tx1"/>
                </a:solidFill>
              </a:rPr>
              <a:t>sc.nextInt</a:t>
            </a:r>
            <a:r>
              <a:rPr lang="en-US" altLang="ko-KR" sz="1200" dirty="0">
                <a:solidFill>
                  <a:schemeClr val="tx1"/>
                </a:solidFill>
              </a:rPr>
              <a:t>());</a:t>
            </a:r>
            <a:endParaRPr lang="nn-NO" altLang="ko-KR" sz="1200" dirty="0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394D91C-FD5E-453B-F215-19DA389D500B}"/>
              </a:ext>
            </a:extLst>
          </p:cNvPr>
          <p:cNvCxnSpPr>
            <a:cxnSpLocks/>
          </p:cNvCxnSpPr>
          <p:nvPr/>
        </p:nvCxnSpPr>
        <p:spPr>
          <a:xfrm>
            <a:off x="7222446" y="2403312"/>
            <a:ext cx="27306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D13E38C-9838-2C45-7A2F-9B7A7E90E1AD}"/>
              </a:ext>
            </a:extLst>
          </p:cNvPr>
          <p:cNvSpPr/>
          <p:nvPr/>
        </p:nvSpPr>
        <p:spPr>
          <a:xfrm>
            <a:off x="7222446" y="3365774"/>
            <a:ext cx="2730665" cy="6559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반복횟수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for (Employee emp : </a:t>
            </a:r>
            <a:r>
              <a:rPr lang="en-US" altLang="ko-KR" sz="1200" dirty="0" err="1">
                <a:solidFill>
                  <a:schemeClr val="tx1"/>
                </a:solidFill>
              </a:rPr>
              <a:t>emp_arr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B7A038E-AB36-6E2D-6A24-101BEA7395BA}"/>
              </a:ext>
            </a:extLst>
          </p:cNvPr>
          <p:cNvCxnSpPr>
            <a:cxnSpLocks/>
          </p:cNvCxnSpPr>
          <p:nvPr/>
        </p:nvCxnSpPr>
        <p:spPr>
          <a:xfrm>
            <a:off x="8612326" y="3135637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1CBDC79-A437-D57C-60A9-75527B520B3D}"/>
              </a:ext>
            </a:extLst>
          </p:cNvPr>
          <p:cNvCxnSpPr>
            <a:cxnSpLocks/>
          </p:cNvCxnSpPr>
          <p:nvPr/>
        </p:nvCxnSpPr>
        <p:spPr>
          <a:xfrm>
            <a:off x="8624600" y="4034036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순서도: 문서 33">
            <a:extLst>
              <a:ext uri="{FF2B5EF4-FFF2-40B4-BE49-F238E27FC236}">
                <a16:creationId xmlns:a16="http://schemas.microsoft.com/office/drawing/2014/main" id="{262A204D-2034-A935-D7AA-73AAC094C304}"/>
              </a:ext>
            </a:extLst>
          </p:cNvPr>
          <p:cNvSpPr/>
          <p:nvPr/>
        </p:nvSpPr>
        <p:spPr>
          <a:xfrm>
            <a:off x="7031625" y="4264173"/>
            <a:ext cx="3185950" cy="835602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Emp.name,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emp.code,emp.worktime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출력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5B5A430-B645-5DD9-D265-2CE8AFE529D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8624599" y="5052764"/>
            <a:ext cx="1" cy="343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478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11716-27B4-6D6B-B0FA-C306C5C7B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7DF51A9A-EF26-56D9-DDB0-64A17091D205}"/>
              </a:ext>
            </a:extLst>
          </p:cNvPr>
          <p:cNvSpPr/>
          <p:nvPr/>
        </p:nvSpPr>
        <p:spPr>
          <a:xfrm>
            <a:off x="5830046" y="2712518"/>
            <a:ext cx="5828043" cy="34857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221F8A6C-2431-2706-482D-FE0CE7C6BC51}"/>
              </a:ext>
            </a:extLst>
          </p:cNvPr>
          <p:cNvSpPr/>
          <p:nvPr/>
        </p:nvSpPr>
        <p:spPr>
          <a:xfrm>
            <a:off x="7782826" y="275467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시작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5FB73B37-63CD-618D-473E-2FB483685674}"/>
              </a:ext>
            </a:extLst>
          </p:cNvPr>
          <p:cNvSpPr/>
          <p:nvPr/>
        </p:nvSpPr>
        <p:spPr>
          <a:xfrm>
            <a:off x="5830047" y="810368"/>
            <a:ext cx="5123103" cy="550665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/>
            <a:r>
              <a:rPr lang="pt-BR" alt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int num1=0, num2=1, num3=1, idx=10;</a:t>
            </a:r>
            <a:endParaRPr lang="en-US" altLang="ko-KR" sz="12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9436F0E-C337-8E75-1A07-759A880C4F76}"/>
              </a:ext>
            </a:extLst>
          </p:cNvPr>
          <p:cNvCxnSpPr>
            <a:cxnSpLocks/>
          </p:cNvCxnSpPr>
          <p:nvPr/>
        </p:nvCxnSpPr>
        <p:spPr>
          <a:xfrm>
            <a:off x="8391599" y="589845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2C75025E-E684-3007-6FB4-56DD41D77EB1}"/>
              </a:ext>
            </a:extLst>
          </p:cNvPr>
          <p:cNvSpPr/>
          <p:nvPr/>
        </p:nvSpPr>
        <p:spPr>
          <a:xfrm>
            <a:off x="9275534" y="6273372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종료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C057688-CCD3-648E-014E-34564C321D2F}"/>
              </a:ext>
            </a:extLst>
          </p:cNvPr>
          <p:cNvSpPr/>
          <p:nvPr/>
        </p:nvSpPr>
        <p:spPr>
          <a:xfrm>
            <a:off x="826247" y="2307200"/>
            <a:ext cx="4320386" cy="113225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자료명세표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출력자료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num3</a:t>
            </a: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입력자료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x</a:t>
            </a: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처리자료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반복제어변수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; I,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계산할 항의 개수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;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idx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F4E600A-E6C1-831B-C0BF-BCAC08C1A08B}"/>
              </a:ext>
            </a:extLst>
          </p:cNvPr>
          <p:cNvSpPr/>
          <p:nvPr/>
        </p:nvSpPr>
        <p:spPr>
          <a:xfrm>
            <a:off x="1045792" y="3634133"/>
            <a:ext cx="3916369" cy="152875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처리과정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첫번째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두번째 항 출력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반복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/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2-1. Num3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에 전항과 </a:t>
            </a:r>
            <a:r>
              <a:rPr lang="ko-KR" altLang="en-US" sz="1200" dirty="0" err="1">
                <a:solidFill>
                  <a:sysClr val="windowText" lastClr="000000"/>
                </a:solidFill>
              </a:rPr>
              <a:t>전전항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합계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/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2-2. Num3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출력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/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2-3. Num1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num2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값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, num2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에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num3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값 대입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5539EC-AADA-6091-1258-5F3367B97F6B}"/>
              </a:ext>
            </a:extLst>
          </p:cNvPr>
          <p:cNvSpPr txBox="1"/>
          <p:nvPr/>
        </p:nvSpPr>
        <p:spPr>
          <a:xfrm>
            <a:off x="533911" y="330510"/>
            <a:ext cx="4320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문제</a:t>
            </a:r>
            <a:r>
              <a:rPr lang="en-US" altLang="ko-KR" sz="1600" dirty="0"/>
              <a:t>3) </a:t>
            </a:r>
            <a:r>
              <a:rPr lang="ko-KR" altLang="en-US" sz="1600" dirty="0"/>
              <a:t>피보나치 수열 </a:t>
            </a:r>
            <a:r>
              <a:rPr lang="en-US" altLang="ko-KR" sz="1600" dirty="0"/>
              <a:t>50</a:t>
            </a:r>
            <a:r>
              <a:rPr lang="ko-KR" altLang="en-US" sz="1600" dirty="0"/>
              <a:t>번째</a:t>
            </a:r>
            <a:endParaRPr lang="en-US" altLang="ko-KR" sz="16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4911AC9-77C8-FB4E-64E4-6B5A3E6495EE}"/>
              </a:ext>
            </a:extLst>
          </p:cNvPr>
          <p:cNvCxnSpPr>
            <a:cxnSpLocks/>
          </p:cNvCxnSpPr>
          <p:nvPr/>
        </p:nvCxnSpPr>
        <p:spPr>
          <a:xfrm>
            <a:off x="8391598" y="1361033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46F753C-5ED5-EF91-9B0E-FA48E00703FC}"/>
              </a:ext>
            </a:extLst>
          </p:cNvPr>
          <p:cNvSpPr/>
          <p:nvPr/>
        </p:nvSpPr>
        <p:spPr>
          <a:xfrm>
            <a:off x="7547733" y="3351741"/>
            <a:ext cx="1640290" cy="56478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실행문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nn-NO" altLang="ko-KR" sz="1200" dirty="0">
                <a:solidFill>
                  <a:schemeClr val="tx1"/>
                </a:solidFill>
              </a:rPr>
              <a:t>num3=num1+num2;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467D25A-2F88-386E-A8DC-FD31DE1E9A15}"/>
              </a:ext>
            </a:extLst>
          </p:cNvPr>
          <p:cNvSpPr/>
          <p:nvPr/>
        </p:nvSpPr>
        <p:spPr>
          <a:xfrm>
            <a:off x="7450030" y="2473837"/>
            <a:ext cx="1912156" cy="6559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반복횟수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nn-NO" altLang="ko-KR" sz="1200" dirty="0">
                <a:solidFill>
                  <a:schemeClr val="tx1"/>
                </a:solidFill>
              </a:rPr>
              <a:t>for(int i=1; i&lt;idx; i++)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D178A12-34A5-B06B-4E70-ED527C6C12F3}"/>
              </a:ext>
            </a:extLst>
          </p:cNvPr>
          <p:cNvCxnSpPr>
            <a:cxnSpLocks/>
          </p:cNvCxnSpPr>
          <p:nvPr/>
        </p:nvCxnSpPr>
        <p:spPr>
          <a:xfrm>
            <a:off x="8406108" y="2251921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A0E7DE6-EA32-4255-F299-5D8B087F4056}"/>
              </a:ext>
            </a:extLst>
          </p:cNvPr>
          <p:cNvCxnSpPr>
            <a:cxnSpLocks/>
          </p:cNvCxnSpPr>
          <p:nvPr/>
        </p:nvCxnSpPr>
        <p:spPr>
          <a:xfrm>
            <a:off x="8406108" y="3129825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순서도: 문서 33">
            <a:extLst>
              <a:ext uri="{FF2B5EF4-FFF2-40B4-BE49-F238E27FC236}">
                <a16:creationId xmlns:a16="http://schemas.microsoft.com/office/drawing/2014/main" id="{6CA17424-B87C-17CB-4C19-6A1118A9AB6B}"/>
              </a:ext>
            </a:extLst>
          </p:cNvPr>
          <p:cNvSpPr/>
          <p:nvPr/>
        </p:nvSpPr>
        <p:spPr>
          <a:xfrm>
            <a:off x="7008861" y="1578963"/>
            <a:ext cx="2765473" cy="728237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ysClr val="windowText" lastClr="000000"/>
                </a:solidFill>
              </a:rPr>
              <a:t>출력문</a:t>
            </a:r>
            <a:r>
              <a:rPr lang="pt-BR" altLang="ko-KR" sz="1200" dirty="0">
                <a:solidFill>
                  <a:sysClr val="windowText" lastClr="000000"/>
                </a:solidFill>
              </a:rPr>
              <a:t/>
            </a:r>
            <a:br>
              <a:rPr lang="pt-BR" altLang="ko-KR" sz="1200" dirty="0">
                <a:solidFill>
                  <a:sysClr val="windowText" lastClr="000000"/>
                </a:solidFill>
              </a:rPr>
            </a:br>
            <a:r>
              <a:rPr lang="pt-BR" altLang="ko-KR" sz="1200" dirty="0">
                <a:solidFill>
                  <a:sysClr val="windowText" lastClr="000000"/>
                </a:solidFill>
              </a:rPr>
              <a:t>System.out.print(num1+", "+num2);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64B20A3-F5DC-B609-642B-68B16B83F288}"/>
              </a:ext>
            </a:extLst>
          </p:cNvPr>
          <p:cNvCxnSpPr>
            <a:cxnSpLocks/>
          </p:cNvCxnSpPr>
          <p:nvPr/>
        </p:nvCxnSpPr>
        <p:spPr>
          <a:xfrm>
            <a:off x="8406107" y="3916525"/>
            <a:ext cx="0" cy="281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순서도: 판단 1">
            <a:extLst>
              <a:ext uri="{FF2B5EF4-FFF2-40B4-BE49-F238E27FC236}">
                <a16:creationId xmlns:a16="http://schemas.microsoft.com/office/drawing/2014/main" id="{2FE892EB-2C84-D1A6-A19E-79408EC75E07}"/>
              </a:ext>
            </a:extLst>
          </p:cNvPr>
          <p:cNvSpPr/>
          <p:nvPr/>
        </p:nvSpPr>
        <p:spPr>
          <a:xfrm>
            <a:off x="7529025" y="4197648"/>
            <a:ext cx="1754163" cy="623877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==idx-1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AB0D60-0E3E-FC8A-296F-D4F2B76A4BA7}"/>
              </a:ext>
            </a:extLst>
          </p:cNvPr>
          <p:cNvSpPr txBox="1"/>
          <p:nvPr/>
        </p:nvSpPr>
        <p:spPr>
          <a:xfrm>
            <a:off x="6369136" y="4461856"/>
            <a:ext cx="95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9DBD0C9E-EE29-43DE-7A18-71A453A6855C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V="1">
            <a:off x="7090485" y="4509587"/>
            <a:ext cx="438541" cy="44956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79ABED5-9206-61D5-A0E0-6121F5614C10}"/>
              </a:ext>
            </a:extLst>
          </p:cNvPr>
          <p:cNvSpPr/>
          <p:nvPr/>
        </p:nvSpPr>
        <p:spPr>
          <a:xfrm>
            <a:off x="6194230" y="4959149"/>
            <a:ext cx="1792508" cy="3806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ysClr val="windowText" lastClr="000000"/>
                </a:solidFill>
              </a:rPr>
              <a:t>System.out.print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(num3);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E45F73-E977-0861-725B-BFB7DF1D134E}"/>
              </a:ext>
            </a:extLst>
          </p:cNvPr>
          <p:cNvSpPr txBox="1"/>
          <p:nvPr/>
        </p:nvSpPr>
        <p:spPr>
          <a:xfrm>
            <a:off x="10025950" y="4549702"/>
            <a:ext cx="95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1E29A38-13C9-2176-8DBD-73DB63FE41C9}"/>
              </a:ext>
            </a:extLst>
          </p:cNvPr>
          <p:cNvSpPr/>
          <p:nvPr/>
        </p:nvSpPr>
        <p:spPr>
          <a:xfrm>
            <a:off x="9275534" y="4959149"/>
            <a:ext cx="2094122" cy="3806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ysClr val="windowText" lastClr="000000"/>
                </a:solidFill>
              </a:rPr>
              <a:t>System.out.print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(num3+”, “);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CA3E5D52-46D3-E813-8B48-AB4344FC1C9B}"/>
              </a:ext>
            </a:extLst>
          </p:cNvPr>
          <p:cNvCxnSpPr>
            <a:stCxn id="2" idx="3"/>
          </p:cNvCxnSpPr>
          <p:nvPr/>
        </p:nvCxnSpPr>
        <p:spPr>
          <a:xfrm>
            <a:off x="9283188" y="4509587"/>
            <a:ext cx="343584" cy="44956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FFC86616-7ADF-7691-016A-89B6A3271A5E}"/>
              </a:ext>
            </a:extLst>
          </p:cNvPr>
          <p:cNvCxnSpPr>
            <a:stCxn id="31" idx="2"/>
          </p:cNvCxnSpPr>
          <p:nvPr/>
        </p:nvCxnSpPr>
        <p:spPr>
          <a:xfrm rot="16200000" flipH="1">
            <a:off x="7286862" y="5143402"/>
            <a:ext cx="425196" cy="8179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A551C72B-D251-6515-5D35-F52C17A62515}"/>
              </a:ext>
            </a:extLst>
          </p:cNvPr>
          <p:cNvCxnSpPr/>
          <p:nvPr/>
        </p:nvCxnSpPr>
        <p:spPr>
          <a:xfrm rot="10800000" flipV="1">
            <a:off x="9098998" y="5339780"/>
            <a:ext cx="675336" cy="4251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FF90A75-7965-B305-64EE-06249F9F1029}"/>
              </a:ext>
            </a:extLst>
          </p:cNvPr>
          <p:cNvSpPr/>
          <p:nvPr/>
        </p:nvSpPr>
        <p:spPr>
          <a:xfrm>
            <a:off x="7908437" y="5521694"/>
            <a:ext cx="1190561" cy="5636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num1=num2;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num2=num3;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DB00FD14-0BBE-66D5-E40D-C94F266590B9}"/>
              </a:ext>
            </a:extLst>
          </p:cNvPr>
          <p:cNvCxnSpPr>
            <a:stCxn id="46" idx="2"/>
          </p:cNvCxnSpPr>
          <p:nvPr/>
        </p:nvCxnSpPr>
        <p:spPr>
          <a:xfrm rot="16200000" flipH="1">
            <a:off x="8722686" y="5866362"/>
            <a:ext cx="333881" cy="7718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731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01BC8-7C34-7D99-E0AF-D21C3B2B1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행의 시작/종료 3">
            <a:extLst>
              <a:ext uri="{FF2B5EF4-FFF2-40B4-BE49-F238E27FC236}">
                <a16:creationId xmlns:a16="http://schemas.microsoft.com/office/drawing/2014/main" id="{90864ADE-ADAB-3E92-C14A-2184C2FCBCED}"/>
              </a:ext>
            </a:extLst>
          </p:cNvPr>
          <p:cNvSpPr/>
          <p:nvPr/>
        </p:nvSpPr>
        <p:spPr>
          <a:xfrm>
            <a:off x="7730021" y="1476178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시작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순서도: 준비 4">
            <a:extLst>
              <a:ext uri="{FF2B5EF4-FFF2-40B4-BE49-F238E27FC236}">
                <a16:creationId xmlns:a16="http://schemas.microsoft.com/office/drawing/2014/main" id="{64691031-79E8-14B1-CF16-6D02A40AA3D4}"/>
              </a:ext>
            </a:extLst>
          </p:cNvPr>
          <p:cNvSpPr/>
          <p:nvPr/>
        </p:nvSpPr>
        <p:spPr>
          <a:xfrm>
            <a:off x="7069889" y="2021410"/>
            <a:ext cx="2490368" cy="550665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/>
            <a:r>
              <a:rPr lang="en-US" alt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first = 2,sum=0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E75BB16-9741-39CF-358F-F80129FE9978}"/>
              </a:ext>
            </a:extLst>
          </p:cNvPr>
          <p:cNvCxnSpPr>
            <a:cxnSpLocks/>
          </p:cNvCxnSpPr>
          <p:nvPr/>
        </p:nvCxnSpPr>
        <p:spPr>
          <a:xfrm>
            <a:off x="8315074" y="1805563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05BA3C33-0EA6-7415-A103-77F711E3ADBD}"/>
              </a:ext>
            </a:extLst>
          </p:cNvPr>
          <p:cNvSpPr/>
          <p:nvPr/>
        </p:nvSpPr>
        <p:spPr>
          <a:xfrm>
            <a:off x="7788316" y="4943907"/>
            <a:ext cx="1170105" cy="314378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종료</a:t>
            </a:r>
            <a:endParaRPr lang="ko-KR" alt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0C1683-3192-111A-A5EC-BA7111D17737}"/>
              </a:ext>
            </a:extLst>
          </p:cNvPr>
          <p:cNvSpPr/>
          <p:nvPr/>
        </p:nvSpPr>
        <p:spPr>
          <a:xfrm>
            <a:off x="1384170" y="2029085"/>
            <a:ext cx="4320386" cy="113225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자료명세표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출력자료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총 합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sum</a:t>
            </a: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입력자료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x</a:t>
            </a:r>
          </a:p>
          <a:p>
            <a:pPr marL="228600" indent="-228600">
              <a:buAutoNum type="arabicPeriod"/>
            </a:pPr>
            <a:r>
              <a:rPr lang="ko-KR" altLang="en-US" sz="1200" b="1" dirty="0">
                <a:solidFill>
                  <a:sysClr val="windowText" lastClr="000000"/>
                </a:solidFill>
              </a:rPr>
              <a:t>처리자료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반복제어변수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; </a:t>
            </a:r>
            <a:r>
              <a:rPr lang="en-US" altLang="ko-KR" sz="1200" dirty="0" err="1">
                <a:solidFill>
                  <a:sysClr val="windowText" lastClr="000000"/>
                </a:solidFill>
              </a:rPr>
              <a:t>i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BCFB15D-D4CE-12D7-FB04-1AF0F156F8E5}"/>
              </a:ext>
            </a:extLst>
          </p:cNvPr>
          <p:cNvSpPr/>
          <p:nvPr/>
        </p:nvSpPr>
        <p:spPr>
          <a:xfrm>
            <a:off x="1384170" y="3507290"/>
            <a:ext cx="3201573" cy="11673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ysClr val="windowText" lastClr="000000"/>
                </a:solidFill>
              </a:rPr>
              <a:t>※</a:t>
            </a:r>
            <a:r>
              <a:rPr lang="ko-KR" altLang="en-US" sz="1200" b="1" dirty="0">
                <a:solidFill>
                  <a:sysClr val="windowText" lastClr="000000"/>
                </a:solidFill>
              </a:rPr>
              <a:t>처리과정</a:t>
            </a:r>
            <a:endParaRPr lang="en-US" altLang="ko-KR" sz="1200" b="1" dirty="0">
              <a:solidFill>
                <a:sysClr val="windowText" lastClr="000000"/>
              </a:solidFill>
            </a:endParaRPr>
          </a:p>
          <a:p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초기값 설정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각 항 계산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합계 계산</a:t>
            </a:r>
            <a:endParaRPr lang="en-US" altLang="ko-KR" sz="1200" dirty="0">
              <a:solidFill>
                <a:sysClr val="windowText" lastClr="00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ysClr val="windowText" lastClr="000000"/>
                </a:solidFill>
              </a:rPr>
              <a:t>출력</a:t>
            </a:r>
            <a:endParaRPr lang="en-US" altLang="ko-KR" sz="1200" dirty="0">
              <a:solidFill>
                <a:sysClr val="windowText" lastClr="0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1C17AF-BFEA-FEAE-8113-3D212F87B584}"/>
              </a:ext>
            </a:extLst>
          </p:cNvPr>
          <p:cNvSpPr txBox="1"/>
          <p:nvPr/>
        </p:nvSpPr>
        <p:spPr>
          <a:xfrm>
            <a:off x="533911" y="330510"/>
            <a:ext cx="4320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문제</a:t>
            </a:r>
            <a:r>
              <a:rPr lang="en-US" altLang="ko-KR" sz="1600" dirty="0"/>
              <a:t>5) </a:t>
            </a:r>
            <a:r>
              <a:rPr lang="ko-KR" altLang="en-US" sz="1600" dirty="0"/>
              <a:t>등비수열 </a:t>
            </a:r>
            <a:r>
              <a:rPr lang="en-US" altLang="ko-KR" sz="1600" dirty="0"/>
              <a:t>7</a:t>
            </a:r>
            <a:r>
              <a:rPr lang="ko-KR" altLang="en-US" sz="1600" dirty="0" err="1"/>
              <a:t>번째까지</a:t>
            </a:r>
            <a:r>
              <a:rPr lang="ko-KR" altLang="en-US" sz="1600" dirty="0"/>
              <a:t> 합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2C22A2E-A87F-54AC-1057-DC877E2B018A}"/>
              </a:ext>
            </a:extLst>
          </p:cNvPr>
          <p:cNvCxnSpPr>
            <a:cxnSpLocks/>
          </p:cNvCxnSpPr>
          <p:nvPr/>
        </p:nvCxnSpPr>
        <p:spPr>
          <a:xfrm>
            <a:off x="8348823" y="2584349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42E7F9-4AF2-EBD5-B79B-36D44AB138CD}"/>
              </a:ext>
            </a:extLst>
          </p:cNvPr>
          <p:cNvSpPr/>
          <p:nvPr/>
        </p:nvSpPr>
        <p:spPr>
          <a:xfrm>
            <a:off x="6983490" y="2800128"/>
            <a:ext cx="2730667" cy="11868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반복횟수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nn-NO" altLang="ko-KR" sz="1200" dirty="0">
                <a:solidFill>
                  <a:schemeClr val="tx1"/>
                </a:solidFill>
              </a:rPr>
              <a:t>for(int i=0; i&lt;7; i++)</a:t>
            </a:r>
          </a:p>
          <a:p>
            <a:pPr algn="ctr"/>
            <a:endParaRPr lang="nn-NO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실행문</a:t>
            </a:r>
            <a:endParaRPr lang="nn-NO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sum+=first;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first*=3;</a:t>
            </a:r>
            <a:endParaRPr lang="nn-NO" altLang="ko-KR" sz="1200" dirty="0">
              <a:solidFill>
                <a:schemeClr val="tx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970A77A-16DA-8E99-C16C-05FDC1A1A0EC}"/>
              </a:ext>
            </a:extLst>
          </p:cNvPr>
          <p:cNvCxnSpPr>
            <a:cxnSpLocks/>
          </p:cNvCxnSpPr>
          <p:nvPr/>
        </p:nvCxnSpPr>
        <p:spPr>
          <a:xfrm>
            <a:off x="6983490" y="3322141"/>
            <a:ext cx="27306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BC823A0-3B06-AFA3-EC28-94E070457FF8}"/>
              </a:ext>
            </a:extLst>
          </p:cNvPr>
          <p:cNvCxnSpPr>
            <a:cxnSpLocks/>
          </p:cNvCxnSpPr>
          <p:nvPr/>
        </p:nvCxnSpPr>
        <p:spPr>
          <a:xfrm>
            <a:off x="8373370" y="3999234"/>
            <a:ext cx="0" cy="221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순서도: 문서 33">
            <a:extLst>
              <a:ext uri="{FF2B5EF4-FFF2-40B4-BE49-F238E27FC236}">
                <a16:creationId xmlns:a16="http://schemas.microsoft.com/office/drawing/2014/main" id="{56E31AB6-B6AC-4860-D261-29CE0A4681CE}"/>
              </a:ext>
            </a:extLst>
          </p:cNvPr>
          <p:cNvSpPr/>
          <p:nvPr/>
        </p:nvSpPr>
        <p:spPr>
          <a:xfrm>
            <a:off x="7834124" y="4223559"/>
            <a:ext cx="1078492" cy="471880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sum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 출력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3826F30-BA74-A65A-C019-63A116697050}"/>
              </a:ext>
            </a:extLst>
          </p:cNvPr>
          <p:cNvCxnSpPr>
            <a:cxnSpLocks/>
          </p:cNvCxnSpPr>
          <p:nvPr/>
        </p:nvCxnSpPr>
        <p:spPr>
          <a:xfrm>
            <a:off x="8373369" y="4674620"/>
            <a:ext cx="0" cy="257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409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858</Words>
  <Application>Microsoft Office PowerPoint</Application>
  <PresentationFormat>와이드스크린</PresentationFormat>
  <Paragraphs>255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시우 박</dc:creator>
  <cp:lastModifiedBy>user</cp:lastModifiedBy>
  <cp:revision>7</cp:revision>
  <dcterms:created xsi:type="dcterms:W3CDTF">2025-02-14T05:20:07Z</dcterms:created>
  <dcterms:modified xsi:type="dcterms:W3CDTF">2025-02-17T03:16:30Z</dcterms:modified>
</cp:coreProperties>
</file>