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A2D0-2483-4469-89B9-94B5345B908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D319-9B3F-44DB-B48E-159956CD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A2D0-2483-4469-89B9-94B5345B908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D319-9B3F-44DB-B48E-159956CD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6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멀티쓰레드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4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8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8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0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7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1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7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2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멀티쓰레드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멀티쓰레드</dc:title>
  <dc:creator>jooyeon</dc:creator>
  <cp:lastModifiedBy>jooyeon</cp:lastModifiedBy>
  <cp:revision>1</cp:revision>
  <dcterms:created xsi:type="dcterms:W3CDTF">2023-08-15T13:42:25Z</dcterms:created>
  <dcterms:modified xsi:type="dcterms:W3CDTF">2023-08-15T13:42:25Z</dcterms:modified>
</cp:coreProperties>
</file>