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60" r:id="rId5"/>
    <p:sldId id="261" r:id="rId6"/>
    <p:sldId id="262" r:id="rId7"/>
    <p:sldId id="263" r:id="rId8"/>
    <p:sldId id="278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20598-0275-4240-90E6-E754537CB904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52E04108-B9D5-4750-B376-F631ECD8CF83}">
      <dgm:prSet phldrT="[텍스트]"/>
      <dgm:spPr/>
      <dgm:t>
        <a:bodyPr/>
        <a:lstStyle/>
        <a:p>
          <a:pPr latinLnBrk="1"/>
          <a:r>
            <a:rPr lang="ko-KR" altLang="en-US" dirty="0" smtClean="0"/>
            <a:t>프로그램오류</a:t>
          </a:r>
          <a:endParaRPr lang="ko-KR" altLang="en-US" dirty="0"/>
        </a:p>
      </dgm:t>
    </dgm:pt>
    <dgm:pt modelId="{6EAB70BC-F8BB-4E9B-B2A4-9AEA456463C1}" type="parTrans" cxnId="{81A66E37-54B5-4025-AAD7-00FA6E46A0F8}">
      <dgm:prSet/>
      <dgm:spPr/>
      <dgm:t>
        <a:bodyPr/>
        <a:lstStyle/>
        <a:p>
          <a:pPr latinLnBrk="1"/>
          <a:endParaRPr lang="ko-KR" altLang="en-US"/>
        </a:p>
      </dgm:t>
    </dgm:pt>
    <dgm:pt modelId="{636D4161-B1C2-417F-8638-BD20D44A8436}" type="sibTrans" cxnId="{81A66E37-54B5-4025-AAD7-00FA6E46A0F8}">
      <dgm:prSet/>
      <dgm:spPr/>
      <dgm:t>
        <a:bodyPr/>
        <a:lstStyle/>
        <a:p>
          <a:pPr latinLnBrk="1"/>
          <a:endParaRPr lang="ko-KR" altLang="en-US"/>
        </a:p>
      </dgm:t>
    </dgm:pt>
    <dgm:pt modelId="{3759B84E-FAD3-4F50-AA72-D8C1D343B58A}">
      <dgm:prSet phldrT="[텍스트]"/>
      <dgm:spPr/>
      <dgm:t>
        <a:bodyPr/>
        <a:lstStyle/>
        <a:p>
          <a:pPr latinLnBrk="1"/>
          <a:r>
            <a:rPr lang="ko-KR" altLang="en-US" dirty="0" smtClean="0"/>
            <a:t>컴파일 에러</a:t>
          </a:r>
          <a:endParaRPr lang="ko-KR" altLang="en-US" dirty="0"/>
        </a:p>
      </dgm:t>
    </dgm:pt>
    <dgm:pt modelId="{0697FAFB-AAB3-4220-8B7C-75FC1937279D}" type="parTrans" cxnId="{D00118CA-E334-4CC8-82CC-EB9E54A45565}">
      <dgm:prSet/>
      <dgm:spPr/>
      <dgm:t>
        <a:bodyPr/>
        <a:lstStyle/>
        <a:p>
          <a:pPr latinLnBrk="1"/>
          <a:endParaRPr lang="ko-KR" altLang="en-US"/>
        </a:p>
      </dgm:t>
    </dgm:pt>
    <dgm:pt modelId="{77965581-025F-4669-ADD9-07771AED1C35}" type="sibTrans" cxnId="{D00118CA-E334-4CC8-82CC-EB9E54A45565}">
      <dgm:prSet/>
      <dgm:spPr/>
      <dgm:t>
        <a:bodyPr/>
        <a:lstStyle/>
        <a:p>
          <a:pPr latinLnBrk="1"/>
          <a:endParaRPr lang="ko-KR" altLang="en-US"/>
        </a:p>
      </dgm:t>
    </dgm:pt>
    <dgm:pt modelId="{0C21E399-26BE-432A-9FDE-DBF2B615CC2C}">
      <dgm:prSet phldrT="[텍스트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런타임에러</a:t>
          </a:r>
          <a:endParaRPr lang="ko-KR" altLang="en-US" dirty="0"/>
        </a:p>
      </dgm:t>
    </dgm:pt>
    <dgm:pt modelId="{6FA2E7F1-7619-4638-9DDD-3CD508F05182}" type="parTrans" cxnId="{9A673E5E-DDE5-4C72-9F5F-E30DE0E414F7}">
      <dgm:prSet/>
      <dgm:spPr/>
      <dgm:t>
        <a:bodyPr/>
        <a:lstStyle/>
        <a:p>
          <a:pPr latinLnBrk="1"/>
          <a:endParaRPr lang="ko-KR" altLang="en-US"/>
        </a:p>
      </dgm:t>
    </dgm:pt>
    <dgm:pt modelId="{9DF6A7F7-BCD2-4984-9D3F-9379C1ABBFF3}" type="sibTrans" cxnId="{9A673E5E-DDE5-4C72-9F5F-E30DE0E414F7}">
      <dgm:prSet/>
      <dgm:spPr/>
      <dgm:t>
        <a:bodyPr/>
        <a:lstStyle/>
        <a:p>
          <a:pPr latinLnBrk="1"/>
          <a:endParaRPr lang="ko-KR" altLang="en-US"/>
        </a:p>
      </dgm:t>
    </dgm:pt>
    <dgm:pt modelId="{CBDE5B81-0772-4E9A-AFBA-F4182EE9F7EA}">
      <dgm:prSet phldrT="[텍스트]"/>
      <dgm:spPr/>
      <dgm:t>
        <a:bodyPr/>
        <a:lstStyle/>
        <a:p>
          <a:pPr latinLnBrk="1"/>
          <a:r>
            <a:rPr lang="ko-KR" altLang="en-US" dirty="0" smtClean="0"/>
            <a:t>논리적 에러</a:t>
          </a:r>
          <a:endParaRPr lang="ko-KR" altLang="en-US" dirty="0"/>
        </a:p>
      </dgm:t>
    </dgm:pt>
    <dgm:pt modelId="{E41ACC54-05EF-4332-8919-B10465DBCC33}" type="parTrans" cxnId="{BECCAF0A-0C70-4B8F-BDB0-FD32C5F01EAC}">
      <dgm:prSet/>
      <dgm:spPr/>
      <dgm:t>
        <a:bodyPr/>
        <a:lstStyle/>
        <a:p>
          <a:pPr latinLnBrk="1"/>
          <a:endParaRPr lang="ko-KR" altLang="en-US"/>
        </a:p>
      </dgm:t>
    </dgm:pt>
    <dgm:pt modelId="{ACC0DC2F-5C88-4F4C-B70D-111B4863A4E7}" type="sibTrans" cxnId="{BECCAF0A-0C70-4B8F-BDB0-FD32C5F01EAC}">
      <dgm:prSet/>
      <dgm:spPr/>
      <dgm:t>
        <a:bodyPr/>
        <a:lstStyle/>
        <a:p>
          <a:pPr latinLnBrk="1"/>
          <a:endParaRPr lang="ko-KR" altLang="en-US"/>
        </a:p>
      </dgm:t>
    </dgm:pt>
    <dgm:pt modelId="{004DC8E6-810B-42C2-B448-BAFB2D549FA6}" type="pres">
      <dgm:prSet presAssocID="{1F720598-0275-4240-90E6-E754537CB90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6D16A92-873D-410C-980C-6CED6381F8BA}" type="pres">
      <dgm:prSet presAssocID="{52E04108-B9D5-4750-B376-F631ECD8CF83}" presName="root1" presStyleCnt="0"/>
      <dgm:spPr/>
    </dgm:pt>
    <dgm:pt modelId="{EB3B366A-4881-413E-8E50-C5CDD0EBE72D}" type="pres">
      <dgm:prSet presAssocID="{52E04108-B9D5-4750-B376-F631ECD8CF83}" presName="LevelOneTextNode" presStyleLbl="node0" presStyleIdx="0" presStyleCnt="1" custLinFactNeighborX="-26351" custLinFactNeighborY="684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A7A907-85BA-45B6-B84B-53898E978DD9}" type="pres">
      <dgm:prSet presAssocID="{52E04108-B9D5-4750-B376-F631ECD8CF83}" presName="level2hierChild" presStyleCnt="0"/>
      <dgm:spPr/>
    </dgm:pt>
    <dgm:pt modelId="{81C0092A-A4B8-4C83-9BF6-9A9C28970A21}" type="pres">
      <dgm:prSet presAssocID="{0697FAFB-AAB3-4220-8B7C-75FC1937279D}" presName="conn2-1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41B26532-7A4D-4D47-BF8C-84CDC3762621}" type="pres">
      <dgm:prSet presAssocID="{0697FAFB-AAB3-4220-8B7C-75FC1937279D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C076BBA-5D9F-4A2D-9A52-BA93B19E932E}" type="pres">
      <dgm:prSet presAssocID="{3759B84E-FAD3-4F50-AA72-D8C1D343B58A}" presName="root2" presStyleCnt="0"/>
      <dgm:spPr/>
    </dgm:pt>
    <dgm:pt modelId="{60982608-BDB9-4E78-868A-D6FADE04340D}" type="pres">
      <dgm:prSet presAssocID="{3759B84E-FAD3-4F50-AA72-D8C1D343B58A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6B183E4-5B33-4DBC-B06E-8A90B1B1ECF8}" type="pres">
      <dgm:prSet presAssocID="{3759B84E-FAD3-4F50-AA72-D8C1D343B58A}" presName="level3hierChild" presStyleCnt="0"/>
      <dgm:spPr/>
    </dgm:pt>
    <dgm:pt modelId="{F9A366DC-E20C-41A8-A38A-DFBD9994F858}" type="pres">
      <dgm:prSet presAssocID="{6FA2E7F1-7619-4638-9DDD-3CD508F05182}" presName="conn2-1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E85CAB92-ED56-472D-B0B7-223C73AF4C26}" type="pres">
      <dgm:prSet presAssocID="{6FA2E7F1-7619-4638-9DDD-3CD508F05182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831A856E-9543-4EF9-BFD3-607A7E723A1F}" type="pres">
      <dgm:prSet presAssocID="{0C21E399-26BE-432A-9FDE-DBF2B615CC2C}" presName="root2" presStyleCnt="0"/>
      <dgm:spPr/>
    </dgm:pt>
    <dgm:pt modelId="{891B2A62-98E3-4D0B-998C-356FDD34A76E}" type="pres">
      <dgm:prSet presAssocID="{0C21E399-26BE-432A-9FDE-DBF2B615CC2C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7E144B-0B91-4C67-85B2-89831BC98066}" type="pres">
      <dgm:prSet presAssocID="{0C21E399-26BE-432A-9FDE-DBF2B615CC2C}" presName="level3hierChild" presStyleCnt="0"/>
      <dgm:spPr/>
    </dgm:pt>
    <dgm:pt modelId="{AB9518F5-5D5A-4ACE-9C36-A06B56C1B9D0}" type="pres">
      <dgm:prSet presAssocID="{E41ACC54-05EF-4332-8919-B10465DBCC33}" presName="conn2-1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84BC520-5D31-4F6E-9F7E-67FFEFDA4C28}" type="pres">
      <dgm:prSet presAssocID="{E41ACC54-05EF-4332-8919-B10465DBCC33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91BF7721-10D2-427B-935C-5B6A080FBFD4}" type="pres">
      <dgm:prSet presAssocID="{CBDE5B81-0772-4E9A-AFBA-F4182EE9F7EA}" presName="root2" presStyleCnt="0"/>
      <dgm:spPr/>
    </dgm:pt>
    <dgm:pt modelId="{C2BF29AD-6683-4B78-B1AD-4967EFCE8164}" type="pres">
      <dgm:prSet presAssocID="{CBDE5B81-0772-4E9A-AFBA-F4182EE9F7EA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C3665C-F47B-4E04-9F56-E4A9A4C07230}" type="pres">
      <dgm:prSet presAssocID="{CBDE5B81-0772-4E9A-AFBA-F4182EE9F7EA}" presName="level3hierChild" presStyleCnt="0"/>
      <dgm:spPr/>
    </dgm:pt>
  </dgm:ptLst>
  <dgm:cxnLst>
    <dgm:cxn modelId="{FF513FA6-8298-4589-B22A-1F86EB368895}" type="presOf" srcId="{6FA2E7F1-7619-4638-9DDD-3CD508F05182}" destId="{E85CAB92-ED56-472D-B0B7-223C73AF4C26}" srcOrd="1" destOrd="0" presId="urn:microsoft.com/office/officeart/2008/layout/HorizontalMultiLevelHierarchy"/>
    <dgm:cxn modelId="{7E323F29-724A-4A83-A8E8-5FEFCBD1E250}" type="presOf" srcId="{0697FAFB-AAB3-4220-8B7C-75FC1937279D}" destId="{81C0092A-A4B8-4C83-9BF6-9A9C28970A21}" srcOrd="0" destOrd="0" presId="urn:microsoft.com/office/officeart/2008/layout/HorizontalMultiLevelHierarchy"/>
    <dgm:cxn modelId="{9A673E5E-DDE5-4C72-9F5F-E30DE0E414F7}" srcId="{52E04108-B9D5-4750-B376-F631ECD8CF83}" destId="{0C21E399-26BE-432A-9FDE-DBF2B615CC2C}" srcOrd="1" destOrd="0" parTransId="{6FA2E7F1-7619-4638-9DDD-3CD508F05182}" sibTransId="{9DF6A7F7-BCD2-4984-9D3F-9379C1ABBFF3}"/>
    <dgm:cxn modelId="{90B622CA-4CEE-4FCE-9EAF-2329616CE9AA}" type="presOf" srcId="{0C21E399-26BE-432A-9FDE-DBF2B615CC2C}" destId="{891B2A62-98E3-4D0B-998C-356FDD34A76E}" srcOrd="0" destOrd="0" presId="urn:microsoft.com/office/officeart/2008/layout/HorizontalMultiLevelHierarchy"/>
    <dgm:cxn modelId="{DA1925B9-93B3-4848-9A73-C7E0C21C8F3E}" type="presOf" srcId="{E41ACC54-05EF-4332-8919-B10465DBCC33}" destId="{A84BC520-5D31-4F6E-9F7E-67FFEFDA4C28}" srcOrd="1" destOrd="0" presId="urn:microsoft.com/office/officeart/2008/layout/HorizontalMultiLevelHierarchy"/>
    <dgm:cxn modelId="{14339E49-616E-4FA2-A4B6-661663FD5DEE}" type="presOf" srcId="{3759B84E-FAD3-4F50-AA72-D8C1D343B58A}" destId="{60982608-BDB9-4E78-868A-D6FADE04340D}" srcOrd="0" destOrd="0" presId="urn:microsoft.com/office/officeart/2008/layout/HorizontalMultiLevelHierarchy"/>
    <dgm:cxn modelId="{4F9BC7D6-FB31-48B3-8347-7DCD00568782}" type="presOf" srcId="{CBDE5B81-0772-4E9A-AFBA-F4182EE9F7EA}" destId="{C2BF29AD-6683-4B78-B1AD-4967EFCE8164}" srcOrd="0" destOrd="0" presId="urn:microsoft.com/office/officeart/2008/layout/HorizontalMultiLevelHierarchy"/>
    <dgm:cxn modelId="{DE368329-6134-4532-8719-727823956690}" type="presOf" srcId="{1F720598-0275-4240-90E6-E754537CB904}" destId="{004DC8E6-810B-42C2-B448-BAFB2D549FA6}" srcOrd="0" destOrd="0" presId="urn:microsoft.com/office/officeart/2008/layout/HorizontalMultiLevelHierarchy"/>
    <dgm:cxn modelId="{81A66E37-54B5-4025-AAD7-00FA6E46A0F8}" srcId="{1F720598-0275-4240-90E6-E754537CB904}" destId="{52E04108-B9D5-4750-B376-F631ECD8CF83}" srcOrd="0" destOrd="0" parTransId="{6EAB70BC-F8BB-4E9B-B2A4-9AEA456463C1}" sibTransId="{636D4161-B1C2-417F-8638-BD20D44A8436}"/>
    <dgm:cxn modelId="{BECCAF0A-0C70-4B8F-BDB0-FD32C5F01EAC}" srcId="{52E04108-B9D5-4750-B376-F631ECD8CF83}" destId="{CBDE5B81-0772-4E9A-AFBA-F4182EE9F7EA}" srcOrd="2" destOrd="0" parTransId="{E41ACC54-05EF-4332-8919-B10465DBCC33}" sibTransId="{ACC0DC2F-5C88-4F4C-B70D-111B4863A4E7}"/>
    <dgm:cxn modelId="{B9A4A295-36EB-47EE-A305-95D82CA194D7}" type="presOf" srcId="{6FA2E7F1-7619-4638-9DDD-3CD508F05182}" destId="{F9A366DC-E20C-41A8-A38A-DFBD9994F858}" srcOrd="0" destOrd="0" presId="urn:microsoft.com/office/officeart/2008/layout/HorizontalMultiLevelHierarchy"/>
    <dgm:cxn modelId="{7B93A16A-1754-4FD5-8816-E9917A76DD8C}" type="presOf" srcId="{0697FAFB-AAB3-4220-8B7C-75FC1937279D}" destId="{41B26532-7A4D-4D47-BF8C-84CDC3762621}" srcOrd="1" destOrd="0" presId="urn:microsoft.com/office/officeart/2008/layout/HorizontalMultiLevelHierarchy"/>
    <dgm:cxn modelId="{45E5D48E-C626-4DED-B804-2EDCB915323C}" type="presOf" srcId="{E41ACC54-05EF-4332-8919-B10465DBCC33}" destId="{AB9518F5-5D5A-4ACE-9C36-A06B56C1B9D0}" srcOrd="0" destOrd="0" presId="urn:microsoft.com/office/officeart/2008/layout/HorizontalMultiLevelHierarchy"/>
    <dgm:cxn modelId="{1FA51AC4-4DB5-49C9-89A5-A10F82277CB1}" type="presOf" srcId="{52E04108-B9D5-4750-B376-F631ECD8CF83}" destId="{EB3B366A-4881-413E-8E50-C5CDD0EBE72D}" srcOrd="0" destOrd="0" presId="urn:microsoft.com/office/officeart/2008/layout/HorizontalMultiLevelHierarchy"/>
    <dgm:cxn modelId="{D00118CA-E334-4CC8-82CC-EB9E54A45565}" srcId="{52E04108-B9D5-4750-B376-F631ECD8CF83}" destId="{3759B84E-FAD3-4F50-AA72-D8C1D343B58A}" srcOrd="0" destOrd="0" parTransId="{0697FAFB-AAB3-4220-8B7C-75FC1937279D}" sibTransId="{77965581-025F-4669-ADD9-07771AED1C35}"/>
    <dgm:cxn modelId="{A554842A-EB61-48C1-B906-5CB83B4F0B12}" type="presParOf" srcId="{004DC8E6-810B-42C2-B448-BAFB2D549FA6}" destId="{36D16A92-873D-410C-980C-6CED6381F8BA}" srcOrd="0" destOrd="0" presId="urn:microsoft.com/office/officeart/2008/layout/HorizontalMultiLevelHierarchy"/>
    <dgm:cxn modelId="{01A5CBB7-129F-4AFD-8BF1-C81F0EAFA2D4}" type="presParOf" srcId="{36D16A92-873D-410C-980C-6CED6381F8BA}" destId="{EB3B366A-4881-413E-8E50-C5CDD0EBE72D}" srcOrd="0" destOrd="0" presId="urn:microsoft.com/office/officeart/2008/layout/HorizontalMultiLevelHierarchy"/>
    <dgm:cxn modelId="{9373FD01-67C3-4AD7-A4E2-A0BB42D50D10}" type="presParOf" srcId="{36D16A92-873D-410C-980C-6CED6381F8BA}" destId="{88A7A907-85BA-45B6-B84B-53898E978DD9}" srcOrd="1" destOrd="0" presId="urn:microsoft.com/office/officeart/2008/layout/HorizontalMultiLevelHierarchy"/>
    <dgm:cxn modelId="{2E02A265-FEDF-45F5-880A-D1B7AAC2BE9E}" type="presParOf" srcId="{88A7A907-85BA-45B6-B84B-53898E978DD9}" destId="{81C0092A-A4B8-4C83-9BF6-9A9C28970A21}" srcOrd="0" destOrd="0" presId="urn:microsoft.com/office/officeart/2008/layout/HorizontalMultiLevelHierarchy"/>
    <dgm:cxn modelId="{FC2F3E64-A8E6-496F-982C-E5B534A646F0}" type="presParOf" srcId="{81C0092A-A4B8-4C83-9BF6-9A9C28970A21}" destId="{41B26532-7A4D-4D47-BF8C-84CDC3762621}" srcOrd="0" destOrd="0" presId="urn:microsoft.com/office/officeart/2008/layout/HorizontalMultiLevelHierarchy"/>
    <dgm:cxn modelId="{B956C59F-6DAC-4546-AEB6-B65FD8697ABF}" type="presParOf" srcId="{88A7A907-85BA-45B6-B84B-53898E978DD9}" destId="{DC076BBA-5D9F-4A2D-9A52-BA93B19E932E}" srcOrd="1" destOrd="0" presId="urn:microsoft.com/office/officeart/2008/layout/HorizontalMultiLevelHierarchy"/>
    <dgm:cxn modelId="{B1E3C73E-601A-4980-8860-E137020DCE54}" type="presParOf" srcId="{DC076BBA-5D9F-4A2D-9A52-BA93B19E932E}" destId="{60982608-BDB9-4E78-868A-D6FADE04340D}" srcOrd="0" destOrd="0" presId="urn:microsoft.com/office/officeart/2008/layout/HorizontalMultiLevelHierarchy"/>
    <dgm:cxn modelId="{926F9D54-B408-4C80-B6EF-47E5F4731583}" type="presParOf" srcId="{DC076BBA-5D9F-4A2D-9A52-BA93B19E932E}" destId="{96B183E4-5B33-4DBC-B06E-8A90B1B1ECF8}" srcOrd="1" destOrd="0" presId="urn:microsoft.com/office/officeart/2008/layout/HorizontalMultiLevelHierarchy"/>
    <dgm:cxn modelId="{D6DE7E26-9230-47CF-A9D5-DD9BC57F9149}" type="presParOf" srcId="{88A7A907-85BA-45B6-B84B-53898E978DD9}" destId="{F9A366DC-E20C-41A8-A38A-DFBD9994F858}" srcOrd="2" destOrd="0" presId="urn:microsoft.com/office/officeart/2008/layout/HorizontalMultiLevelHierarchy"/>
    <dgm:cxn modelId="{425DD9E4-72DC-4D65-8D9D-D61931C26E7E}" type="presParOf" srcId="{F9A366DC-E20C-41A8-A38A-DFBD9994F858}" destId="{E85CAB92-ED56-472D-B0B7-223C73AF4C26}" srcOrd="0" destOrd="0" presId="urn:microsoft.com/office/officeart/2008/layout/HorizontalMultiLevelHierarchy"/>
    <dgm:cxn modelId="{0AFE26E7-87C2-4267-B579-3F5ADA4365A3}" type="presParOf" srcId="{88A7A907-85BA-45B6-B84B-53898E978DD9}" destId="{831A856E-9543-4EF9-BFD3-607A7E723A1F}" srcOrd="3" destOrd="0" presId="urn:microsoft.com/office/officeart/2008/layout/HorizontalMultiLevelHierarchy"/>
    <dgm:cxn modelId="{F58011B5-DC75-436C-B9D4-69CDA9D6F00A}" type="presParOf" srcId="{831A856E-9543-4EF9-BFD3-607A7E723A1F}" destId="{891B2A62-98E3-4D0B-998C-356FDD34A76E}" srcOrd="0" destOrd="0" presId="urn:microsoft.com/office/officeart/2008/layout/HorizontalMultiLevelHierarchy"/>
    <dgm:cxn modelId="{C1667E9F-BD47-420C-9404-32A1DE971963}" type="presParOf" srcId="{831A856E-9543-4EF9-BFD3-607A7E723A1F}" destId="{7F7E144B-0B91-4C67-85B2-89831BC98066}" srcOrd="1" destOrd="0" presId="urn:microsoft.com/office/officeart/2008/layout/HorizontalMultiLevelHierarchy"/>
    <dgm:cxn modelId="{51C0A979-D33C-4040-A5DB-65E23787B75A}" type="presParOf" srcId="{88A7A907-85BA-45B6-B84B-53898E978DD9}" destId="{AB9518F5-5D5A-4ACE-9C36-A06B56C1B9D0}" srcOrd="4" destOrd="0" presId="urn:microsoft.com/office/officeart/2008/layout/HorizontalMultiLevelHierarchy"/>
    <dgm:cxn modelId="{30E06A18-B98E-41FF-A712-B3FC89D74145}" type="presParOf" srcId="{AB9518F5-5D5A-4ACE-9C36-A06B56C1B9D0}" destId="{A84BC520-5D31-4F6E-9F7E-67FFEFDA4C28}" srcOrd="0" destOrd="0" presId="urn:microsoft.com/office/officeart/2008/layout/HorizontalMultiLevelHierarchy"/>
    <dgm:cxn modelId="{E8439672-C220-4F73-8112-A3EA9C098E33}" type="presParOf" srcId="{88A7A907-85BA-45B6-B84B-53898E978DD9}" destId="{91BF7721-10D2-427B-935C-5B6A080FBFD4}" srcOrd="5" destOrd="0" presId="urn:microsoft.com/office/officeart/2008/layout/HorizontalMultiLevelHierarchy"/>
    <dgm:cxn modelId="{AA819B58-D379-4759-B36F-A3F3E300FEAC}" type="presParOf" srcId="{91BF7721-10D2-427B-935C-5B6A080FBFD4}" destId="{C2BF29AD-6683-4B78-B1AD-4967EFCE8164}" srcOrd="0" destOrd="0" presId="urn:microsoft.com/office/officeart/2008/layout/HorizontalMultiLevelHierarchy"/>
    <dgm:cxn modelId="{FB05E41C-C59A-4DD0-940F-0C120D0AC07E}" type="presParOf" srcId="{91BF7721-10D2-427B-935C-5B6A080FBFD4}" destId="{EDC3665C-F47B-4E04-9F56-E4A9A4C0723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707498-2B72-4A6E-A8D3-CE703342047A}" type="doc">
      <dgm:prSet loTypeId="urn:microsoft.com/office/officeart/2005/8/layout/hierarchy3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7D7F463A-4AB9-4B68-AC6B-602B3F1C7CEC}">
      <dgm:prSet phldrT="[텍스트]"/>
      <dgm:spPr/>
      <dgm:t>
        <a:bodyPr/>
        <a:lstStyle/>
        <a:p>
          <a:pPr latinLnBrk="1"/>
          <a:r>
            <a:rPr lang="ko-KR" altLang="en-US" dirty="0" smtClean="0"/>
            <a:t>런타임에러</a:t>
          </a:r>
          <a:endParaRPr lang="ko-KR" altLang="en-US" dirty="0"/>
        </a:p>
      </dgm:t>
    </dgm:pt>
    <dgm:pt modelId="{526E54F7-5572-4997-9C8A-17AC79051897}" type="parTrans" cxnId="{B06073A8-44F5-4A5F-A223-0251F0EE8460}">
      <dgm:prSet/>
      <dgm:spPr/>
      <dgm:t>
        <a:bodyPr/>
        <a:lstStyle/>
        <a:p>
          <a:pPr latinLnBrk="1"/>
          <a:endParaRPr lang="ko-KR" altLang="en-US"/>
        </a:p>
      </dgm:t>
    </dgm:pt>
    <dgm:pt modelId="{E7A086D0-50B4-42B7-8881-45604E117BAC}" type="sibTrans" cxnId="{B06073A8-44F5-4A5F-A223-0251F0EE8460}">
      <dgm:prSet/>
      <dgm:spPr/>
      <dgm:t>
        <a:bodyPr/>
        <a:lstStyle/>
        <a:p>
          <a:pPr latinLnBrk="1"/>
          <a:endParaRPr lang="ko-KR" altLang="en-US"/>
        </a:p>
      </dgm:t>
    </dgm:pt>
    <dgm:pt modelId="{607C202F-E0AA-4C28-9EEE-5B42AB383048}">
      <dgm:prSet phldrT="[텍스트]"/>
      <dgm:spPr/>
      <dgm:t>
        <a:bodyPr/>
        <a:lstStyle/>
        <a:p>
          <a:pPr latinLnBrk="1"/>
          <a:r>
            <a:rPr lang="ko-KR" altLang="en-US" dirty="0" smtClean="0"/>
            <a:t>에러</a:t>
          </a:r>
          <a:r>
            <a:rPr lang="en-US" altLang="ko-KR" dirty="0" smtClean="0"/>
            <a:t>(error)</a:t>
          </a:r>
          <a:endParaRPr lang="ko-KR" altLang="en-US" dirty="0"/>
        </a:p>
      </dgm:t>
    </dgm:pt>
    <dgm:pt modelId="{27A8F4FF-6CEB-4F10-89B3-41F706ECB7DD}" type="parTrans" cxnId="{12735677-D381-421F-933B-3AC0C65F8A41}">
      <dgm:prSet/>
      <dgm:spPr/>
      <dgm:t>
        <a:bodyPr/>
        <a:lstStyle/>
        <a:p>
          <a:pPr latinLnBrk="1"/>
          <a:endParaRPr lang="ko-KR" altLang="en-US"/>
        </a:p>
      </dgm:t>
    </dgm:pt>
    <dgm:pt modelId="{20A1DC77-530D-443F-B4B4-A730C753ECD0}" type="sibTrans" cxnId="{12735677-D381-421F-933B-3AC0C65F8A41}">
      <dgm:prSet/>
      <dgm:spPr/>
      <dgm:t>
        <a:bodyPr/>
        <a:lstStyle/>
        <a:p>
          <a:pPr latinLnBrk="1"/>
          <a:endParaRPr lang="ko-KR" altLang="en-US"/>
        </a:p>
      </dgm:t>
    </dgm:pt>
    <dgm:pt modelId="{E2D7017E-70CA-464F-B117-87D7767563AF}">
      <dgm:prSet phldrT="[텍스트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pPr latinLnBrk="1"/>
          <a:r>
            <a:rPr lang="ko-KR" altLang="en-US" dirty="0" smtClean="0">
              <a:solidFill>
                <a:srgbClr val="C00000"/>
              </a:solidFill>
            </a:rPr>
            <a:t>예외</a:t>
          </a:r>
          <a:r>
            <a:rPr lang="en-US" altLang="ko-KR" dirty="0" smtClean="0"/>
            <a:t>(</a:t>
          </a:r>
          <a:r>
            <a:rPr lang="en-US" altLang="ko-KR" dirty="0" err="1" smtClean="0"/>
            <a:t>Excception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DAC39DB-DE64-4065-9FCC-57AC36B837A3}" type="parTrans" cxnId="{0D98A72B-2111-4F7F-91E0-8861943E3371}">
      <dgm:prSet/>
      <dgm:spPr/>
      <dgm:t>
        <a:bodyPr/>
        <a:lstStyle/>
        <a:p>
          <a:pPr latinLnBrk="1"/>
          <a:endParaRPr lang="ko-KR" altLang="en-US"/>
        </a:p>
      </dgm:t>
    </dgm:pt>
    <dgm:pt modelId="{66ED18F6-B580-4BAE-AE7B-7B1C177AAD57}" type="sibTrans" cxnId="{0D98A72B-2111-4F7F-91E0-8861943E3371}">
      <dgm:prSet/>
      <dgm:spPr/>
      <dgm:t>
        <a:bodyPr/>
        <a:lstStyle/>
        <a:p>
          <a:pPr latinLnBrk="1"/>
          <a:endParaRPr lang="ko-KR" altLang="en-US"/>
        </a:p>
      </dgm:t>
    </dgm:pt>
    <dgm:pt modelId="{8B6E7EF3-00AD-441B-A6E8-24822B9A9900}" type="pres">
      <dgm:prSet presAssocID="{1E707498-2B72-4A6E-A8D3-CE703342047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1D038D-2314-44C5-9E3E-B865B57AB158}" type="pres">
      <dgm:prSet presAssocID="{7D7F463A-4AB9-4B68-AC6B-602B3F1C7CEC}" presName="root" presStyleCnt="0"/>
      <dgm:spPr/>
    </dgm:pt>
    <dgm:pt modelId="{384C7AA2-A7AC-47C0-9A68-DFA05D8B5CA8}" type="pres">
      <dgm:prSet presAssocID="{7D7F463A-4AB9-4B68-AC6B-602B3F1C7CEC}" presName="rootComposite" presStyleCnt="0"/>
      <dgm:spPr/>
    </dgm:pt>
    <dgm:pt modelId="{E53D592E-6D7D-4E8A-8E8A-94BDCB884A59}" type="pres">
      <dgm:prSet presAssocID="{7D7F463A-4AB9-4B68-AC6B-602B3F1C7CEC}" presName="rootText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34A174F-66DC-4CCC-88BA-46B152103B14}" type="pres">
      <dgm:prSet presAssocID="{7D7F463A-4AB9-4B68-AC6B-602B3F1C7CEC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A643DA6-65E1-4657-B7AC-6DD1EAD78A91}" type="pres">
      <dgm:prSet presAssocID="{7D7F463A-4AB9-4B68-AC6B-602B3F1C7CEC}" presName="childShape" presStyleCnt="0"/>
      <dgm:spPr/>
    </dgm:pt>
    <dgm:pt modelId="{41B7A96C-E55E-4FD6-BB19-5BA056B748FD}" type="pres">
      <dgm:prSet presAssocID="{27A8F4FF-6CEB-4F10-89B3-41F706ECB7DD}" presName="Name13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DB631C0-5EC4-44DD-B617-D070386FAF36}" type="pres">
      <dgm:prSet presAssocID="{607C202F-E0AA-4C28-9EEE-5B42AB383048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89B6EF-6BFE-426D-AAD9-9DECE7A1F084}" type="pres">
      <dgm:prSet presAssocID="{ADAC39DB-DE64-4065-9FCC-57AC36B837A3}" presName="Name13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A189A08-E1C2-47AD-BB66-6CC8BFF39E96}" type="pres">
      <dgm:prSet presAssocID="{E2D7017E-70CA-464F-B117-87D7767563AF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CB5576C-2D0A-401C-8B60-402C995C640A}" type="presOf" srcId="{7D7F463A-4AB9-4B68-AC6B-602B3F1C7CEC}" destId="{034A174F-66DC-4CCC-88BA-46B152103B14}" srcOrd="1" destOrd="0" presId="urn:microsoft.com/office/officeart/2005/8/layout/hierarchy3"/>
    <dgm:cxn modelId="{12735677-D381-421F-933B-3AC0C65F8A41}" srcId="{7D7F463A-4AB9-4B68-AC6B-602B3F1C7CEC}" destId="{607C202F-E0AA-4C28-9EEE-5B42AB383048}" srcOrd="0" destOrd="0" parTransId="{27A8F4FF-6CEB-4F10-89B3-41F706ECB7DD}" sibTransId="{20A1DC77-530D-443F-B4B4-A730C753ECD0}"/>
    <dgm:cxn modelId="{10123125-D0F1-4333-8C00-4524A7F52D71}" type="presOf" srcId="{E2D7017E-70CA-464F-B117-87D7767563AF}" destId="{8A189A08-E1C2-47AD-BB66-6CC8BFF39E96}" srcOrd="0" destOrd="0" presId="urn:microsoft.com/office/officeart/2005/8/layout/hierarchy3"/>
    <dgm:cxn modelId="{96A844CD-C8E7-4470-AE9E-036F6C6A6A21}" type="presOf" srcId="{1E707498-2B72-4A6E-A8D3-CE703342047A}" destId="{8B6E7EF3-00AD-441B-A6E8-24822B9A9900}" srcOrd="0" destOrd="0" presId="urn:microsoft.com/office/officeart/2005/8/layout/hierarchy3"/>
    <dgm:cxn modelId="{A8AFCBAA-176B-4E1A-869C-0E14DADDA642}" type="presOf" srcId="{607C202F-E0AA-4C28-9EEE-5B42AB383048}" destId="{BDB631C0-5EC4-44DD-B617-D070386FAF36}" srcOrd="0" destOrd="0" presId="urn:microsoft.com/office/officeart/2005/8/layout/hierarchy3"/>
    <dgm:cxn modelId="{2F8B50DB-2162-485F-A19A-7DF1A9632BE8}" type="presOf" srcId="{27A8F4FF-6CEB-4F10-89B3-41F706ECB7DD}" destId="{41B7A96C-E55E-4FD6-BB19-5BA056B748FD}" srcOrd="0" destOrd="0" presId="urn:microsoft.com/office/officeart/2005/8/layout/hierarchy3"/>
    <dgm:cxn modelId="{B06073A8-44F5-4A5F-A223-0251F0EE8460}" srcId="{1E707498-2B72-4A6E-A8D3-CE703342047A}" destId="{7D7F463A-4AB9-4B68-AC6B-602B3F1C7CEC}" srcOrd="0" destOrd="0" parTransId="{526E54F7-5572-4997-9C8A-17AC79051897}" sibTransId="{E7A086D0-50B4-42B7-8881-45604E117BAC}"/>
    <dgm:cxn modelId="{B8EB2731-9279-45FA-A4BF-95F6C4E88AB3}" type="presOf" srcId="{7D7F463A-4AB9-4B68-AC6B-602B3F1C7CEC}" destId="{E53D592E-6D7D-4E8A-8E8A-94BDCB884A59}" srcOrd="0" destOrd="0" presId="urn:microsoft.com/office/officeart/2005/8/layout/hierarchy3"/>
    <dgm:cxn modelId="{6EDC5E64-51C5-4279-AFF5-09F66F369B7C}" type="presOf" srcId="{ADAC39DB-DE64-4065-9FCC-57AC36B837A3}" destId="{D289B6EF-6BFE-426D-AAD9-9DECE7A1F084}" srcOrd="0" destOrd="0" presId="urn:microsoft.com/office/officeart/2005/8/layout/hierarchy3"/>
    <dgm:cxn modelId="{0D98A72B-2111-4F7F-91E0-8861943E3371}" srcId="{7D7F463A-4AB9-4B68-AC6B-602B3F1C7CEC}" destId="{E2D7017E-70CA-464F-B117-87D7767563AF}" srcOrd="1" destOrd="0" parTransId="{ADAC39DB-DE64-4065-9FCC-57AC36B837A3}" sibTransId="{66ED18F6-B580-4BAE-AE7B-7B1C177AAD57}"/>
    <dgm:cxn modelId="{D5C6CE84-8D25-45A7-BB2B-9FC531D3667C}" type="presParOf" srcId="{8B6E7EF3-00AD-441B-A6E8-24822B9A9900}" destId="{821D038D-2314-44C5-9E3E-B865B57AB158}" srcOrd="0" destOrd="0" presId="urn:microsoft.com/office/officeart/2005/8/layout/hierarchy3"/>
    <dgm:cxn modelId="{95A90B50-44C5-4E3B-A436-B0AD06CDE673}" type="presParOf" srcId="{821D038D-2314-44C5-9E3E-B865B57AB158}" destId="{384C7AA2-A7AC-47C0-9A68-DFA05D8B5CA8}" srcOrd="0" destOrd="0" presId="urn:microsoft.com/office/officeart/2005/8/layout/hierarchy3"/>
    <dgm:cxn modelId="{4B548B63-C0E0-4088-BB05-ACB5528CE488}" type="presParOf" srcId="{384C7AA2-A7AC-47C0-9A68-DFA05D8B5CA8}" destId="{E53D592E-6D7D-4E8A-8E8A-94BDCB884A59}" srcOrd="0" destOrd="0" presId="urn:microsoft.com/office/officeart/2005/8/layout/hierarchy3"/>
    <dgm:cxn modelId="{30D26531-C2C7-4AE2-8971-570EC18F49A3}" type="presParOf" srcId="{384C7AA2-A7AC-47C0-9A68-DFA05D8B5CA8}" destId="{034A174F-66DC-4CCC-88BA-46B152103B14}" srcOrd="1" destOrd="0" presId="urn:microsoft.com/office/officeart/2005/8/layout/hierarchy3"/>
    <dgm:cxn modelId="{DF86DC25-3455-4B70-B459-0C263419777A}" type="presParOf" srcId="{821D038D-2314-44C5-9E3E-B865B57AB158}" destId="{1A643DA6-65E1-4657-B7AC-6DD1EAD78A91}" srcOrd="1" destOrd="0" presId="urn:microsoft.com/office/officeart/2005/8/layout/hierarchy3"/>
    <dgm:cxn modelId="{9D35DAF1-121B-45C4-B193-4925FDEA3601}" type="presParOf" srcId="{1A643DA6-65E1-4657-B7AC-6DD1EAD78A91}" destId="{41B7A96C-E55E-4FD6-BB19-5BA056B748FD}" srcOrd="0" destOrd="0" presId="urn:microsoft.com/office/officeart/2005/8/layout/hierarchy3"/>
    <dgm:cxn modelId="{5B600093-9B13-43DB-A493-C2A4BE0D9830}" type="presParOf" srcId="{1A643DA6-65E1-4657-B7AC-6DD1EAD78A91}" destId="{BDB631C0-5EC4-44DD-B617-D070386FAF36}" srcOrd="1" destOrd="0" presId="urn:microsoft.com/office/officeart/2005/8/layout/hierarchy3"/>
    <dgm:cxn modelId="{85F0A729-71E8-4D1E-8599-F887CC8A51B0}" type="presParOf" srcId="{1A643DA6-65E1-4657-B7AC-6DD1EAD78A91}" destId="{D289B6EF-6BFE-426D-AAD9-9DECE7A1F084}" srcOrd="2" destOrd="0" presId="urn:microsoft.com/office/officeart/2005/8/layout/hierarchy3"/>
    <dgm:cxn modelId="{357C22EA-B093-430B-B6A3-522A1FC64FC7}" type="presParOf" srcId="{1A643DA6-65E1-4657-B7AC-6DD1EAD78A91}" destId="{8A189A08-E1C2-47AD-BB66-6CC8BFF39E9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707498-2B72-4A6E-A8D3-CE703342047A}" type="doc">
      <dgm:prSet loTypeId="urn:microsoft.com/office/officeart/2005/8/layout/hierarchy3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7D7F463A-4AB9-4B68-AC6B-602B3F1C7CEC}">
      <dgm:prSet phldrT="[텍스트]" custT="1"/>
      <dgm:spPr/>
      <dgm:t>
        <a:bodyPr/>
        <a:lstStyle/>
        <a:p>
          <a:pPr latinLnBrk="1"/>
          <a:r>
            <a:rPr lang="ko-KR" altLang="en-US" sz="2000" dirty="0" smtClean="0"/>
            <a:t>예외  </a:t>
          </a:r>
          <a:r>
            <a:rPr lang="en-US" altLang="ko-KR" sz="2000" dirty="0" smtClean="0"/>
            <a:t>(Exception)</a:t>
          </a:r>
          <a:endParaRPr lang="ko-KR" altLang="en-US" sz="2000" dirty="0"/>
        </a:p>
      </dgm:t>
    </dgm:pt>
    <dgm:pt modelId="{526E54F7-5572-4997-9C8A-17AC79051897}" type="parTrans" cxnId="{B06073A8-44F5-4A5F-A223-0251F0EE8460}">
      <dgm:prSet/>
      <dgm:spPr/>
      <dgm:t>
        <a:bodyPr/>
        <a:lstStyle/>
        <a:p>
          <a:pPr latinLnBrk="1"/>
          <a:endParaRPr lang="ko-KR" altLang="en-US"/>
        </a:p>
      </dgm:t>
    </dgm:pt>
    <dgm:pt modelId="{E7A086D0-50B4-42B7-8881-45604E117BAC}" type="sibTrans" cxnId="{B06073A8-44F5-4A5F-A223-0251F0EE8460}">
      <dgm:prSet/>
      <dgm:spPr/>
      <dgm:t>
        <a:bodyPr/>
        <a:lstStyle/>
        <a:p>
          <a:pPr latinLnBrk="1"/>
          <a:endParaRPr lang="ko-KR" altLang="en-US"/>
        </a:p>
      </dgm:t>
    </dgm:pt>
    <dgm:pt modelId="{607C202F-E0AA-4C28-9EEE-5B42AB383048}">
      <dgm:prSet phldrT="[텍스트]"/>
      <dgm:spPr/>
      <dgm:t>
        <a:bodyPr/>
        <a:lstStyle/>
        <a:p>
          <a:pPr latinLnBrk="1"/>
          <a:r>
            <a:rPr lang="en-US" altLang="ko-KR" dirty="0" smtClean="0"/>
            <a:t>Checked</a:t>
          </a:r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필수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27A8F4FF-6CEB-4F10-89B3-41F706ECB7DD}" type="parTrans" cxnId="{12735677-D381-421F-933B-3AC0C65F8A41}">
      <dgm:prSet/>
      <dgm:spPr/>
      <dgm:t>
        <a:bodyPr/>
        <a:lstStyle/>
        <a:p>
          <a:pPr latinLnBrk="1"/>
          <a:endParaRPr lang="ko-KR" altLang="en-US"/>
        </a:p>
      </dgm:t>
    </dgm:pt>
    <dgm:pt modelId="{20A1DC77-530D-443F-B4B4-A730C753ECD0}" type="sibTrans" cxnId="{12735677-D381-421F-933B-3AC0C65F8A41}">
      <dgm:prSet/>
      <dgm:spPr/>
      <dgm:t>
        <a:bodyPr/>
        <a:lstStyle/>
        <a:p>
          <a:pPr latinLnBrk="1"/>
          <a:endParaRPr lang="ko-KR" altLang="en-US"/>
        </a:p>
      </dgm:t>
    </dgm:pt>
    <dgm:pt modelId="{E2D7017E-70CA-464F-B117-87D7767563AF}">
      <dgm:prSet phldrT="[텍스트]"/>
      <dgm:spPr/>
      <dgm:t>
        <a:bodyPr/>
        <a:lstStyle/>
        <a:p>
          <a:pPr latinLnBrk="1"/>
          <a:r>
            <a:rPr lang="en-US" altLang="ko-KR" dirty="0" smtClean="0"/>
            <a:t>Unchecked</a:t>
          </a:r>
        </a:p>
        <a:p>
          <a:pPr latinLnBrk="1"/>
          <a:r>
            <a:rPr lang="en-US" altLang="ko-KR" dirty="0" smtClean="0"/>
            <a:t>(</a:t>
          </a:r>
          <a:r>
            <a:rPr lang="ko-KR" altLang="en-US" dirty="0" smtClean="0"/>
            <a:t>선택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ADAC39DB-DE64-4065-9FCC-57AC36B837A3}" type="parTrans" cxnId="{0D98A72B-2111-4F7F-91E0-8861943E3371}">
      <dgm:prSet/>
      <dgm:spPr/>
      <dgm:t>
        <a:bodyPr/>
        <a:lstStyle/>
        <a:p>
          <a:pPr latinLnBrk="1"/>
          <a:endParaRPr lang="ko-KR" altLang="en-US"/>
        </a:p>
      </dgm:t>
    </dgm:pt>
    <dgm:pt modelId="{66ED18F6-B580-4BAE-AE7B-7B1C177AAD57}" type="sibTrans" cxnId="{0D98A72B-2111-4F7F-91E0-8861943E3371}">
      <dgm:prSet/>
      <dgm:spPr/>
      <dgm:t>
        <a:bodyPr/>
        <a:lstStyle/>
        <a:p>
          <a:pPr latinLnBrk="1"/>
          <a:endParaRPr lang="ko-KR" altLang="en-US"/>
        </a:p>
      </dgm:t>
    </dgm:pt>
    <dgm:pt modelId="{8B6E7EF3-00AD-441B-A6E8-24822B9A9900}" type="pres">
      <dgm:prSet presAssocID="{1E707498-2B72-4A6E-A8D3-CE703342047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1D038D-2314-44C5-9E3E-B865B57AB158}" type="pres">
      <dgm:prSet presAssocID="{7D7F463A-4AB9-4B68-AC6B-602B3F1C7CEC}" presName="root" presStyleCnt="0"/>
      <dgm:spPr/>
    </dgm:pt>
    <dgm:pt modelId="{384C7AA2-A7AC-47C0-9A68-DFA05D8B5CA8}" type="pres">
      <dgm:prSet presAssocID="{7D7F463A-4AB9-4B68-AC6B-602B3F1C7CEC}" presName="rootComposite" presStyleCnt="0"/>
      <dgm:spPr/>
    </dgm:pt>
    <dgm:pt modelId="{E53D592E-6D7D-4E8A-8E8A-94BDCB884A59}" type="pres">
      <dgm:prSet presAssocID="{7D7F463A-4AB9-4B68-AC6B-602B3F1C7CEC}" presName="rootText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034A174F-66DC-4CCC-88BA-46B152103B14}" type="pres">
      <dgm:prSet presAssocID="{7D7F463A-4AB9-4B68-AC6B-602B3F1C7CEC}" presName="rootConnector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1A643DA6-65E1-4657-B7AC-6DD1EAD78A91}" type="pres">
      <dgm:prSet presAssocID="{7D7F463A-4AB9-4B68-AC6B-602B3F1C7CEC}" presName="childShape" presStyleCnt="0"/>
      <dgm:spPr/>
    </dgm:pt>
    <dgm:pt modelId="{41B7A96C-E55E-4FD6-BB19-5BA056B748FD}" type="pres">
      <dgm:prSet presAssocID="{27A8F4FF-6CEB-4F10-89B3-41F706ECB7DD}" presName="Name13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BDB631C0-5EC4-44DD-B617-D070386FAF36}" type="pres">
      <dgm:prSet presAssocID="{607C202F-E0AA-4C28-9EEE-5B42AB383048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89B6EF-6BFE-426D-AAD9-9DECE7A1F084}" type="pres">
      <dgm:prSet presAssocID="{ADAC39DB-DE64-4065-9FCC-57AC36B837A3}" presName="Name13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A189A08-E1C2-47AD-BB66-6CC8BFF39E96}" type="pres">
      <dgm:prSet presAssocID="{E2D7017E-70CA-464F-B117-87D7767563AF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2735677-D381-421F-933B-3AC0C65F8A41}" srcId="{7D7F463A-4AB9-4B68-AC6B-602B3F1C7CEC}" destId="{607C202F-E0AA-4C28-9EEE-5B42AB383048}" srcOrd="0" destOrd="0" parTransId="{27A8F4FF-6CEB-4F10-89B3-41F706ECB7DD}" sibTransId="{20A1DC77-530D-443F-B4B4-A730C753ECD0}"/>
    <dgm:cxn modelId="{5860F127-9366-4E1C-8681-0126F3448CB2}" type="presOf" srcId="{27A8F4FF-6CEB-4F10-89B3-41F706ECB7DD}" destId="{41B7A96C-E55E-4FD6-BB19-5BA056B748FD}" srcOrd="0" destOrd="0" presId="urn:microsoft.com/office/officeart/2005/8/layout/hierarchy3"/>
    <dgm:cxn modelId="{5165F335-BAB3-4BAF-B808-EA54F0E894C3}" type="presOf" srcId="{ADAC39DB-DE64-4065-9FCC-57AC36B837A3}" destId="{D289B6EF-6BFE-426D-AAD9-9DECE7A1F084}" srcOrd="0" destOrd="0" presId="urn:microsoft.com/office/officeart/2005/8/layout/hierarchy3"/>
    <dgm:cxn modelId="{840CB1B1-064B-49FD-84B9-008E246F9D38}" type="presOf" srcId="{607C202F-E0AA-4C28-9EEE-5B42AB383048}" destId="{BDB631C0-5EC4-44DD-B617-D070386FAF36}" srcOrd="0" destOrd="0" presId="urn:microsoft.com/office/officeart/2005/8/layout/hierarchy3"/>
    <dgm:cxn modelId="{C3DB52B4-4A89-40AE-9E97-864E355AF816}" type="presOf" srcId="{1E707498-2B72-4A6E-A8D3-CE703342047A}" destId="{8B6E7EF3-00AD-441B-A6E8-24822B9A9900}" srcOrd="0" destOrd="0" presId="urn:microsoft.com/office/officeart/2005/8/layout/hierarchy3"/>
    <dgm:cxn modelId="{F92A804F-75F4-4449-916C-1A43A16162BE}" type="presOf" srcId="{7D7F463A-4AB9-4B68-AC6B-602B3F1C7CEC}" destId="{034A174F-66DC-4CCC-88BA-46B152103B14}" srcOrd="1" destOrd="0" presId="urn:microsoft.com/office/officeart/2005/8/layout/hierarchy3"/>
    <dgm:cxn modelId="{61EB78E8-403B-4623-9A13-F875404B2E91}" type="presOf" srcId="{7D7F463A-4AB9-4B68-AC6B-602B3F1C7CEC}" destId="{E53D592E-6D7D-4E8A-8E8A-94BDCB884A59}" srcOrd="0" destOrd="0" presId="urn:microsoft.com/office/officeart/2005/8/layout/hierarchy3"/>
    <dgm:cxn modelId="{B06073A8-44F5-4A5F-A223-0251F0EE8460}" srcId="{1E707498-2B72-4A6E-A8D3-CE703342047A}" destId="{7D7F463A-4AB9-4B68-AC6B-602B3F1C7CEC}" srcOrd="0" destOrd="0" parTransId="{526E54F7-5572-4997-9C8A-17AC79051897}" sibTransId="{E7A086D0-50B4-42B7-8881-45604E117BAC}"/>
    <dgm:cxn modelId="{93887686-96E5-4C6E-B7AF-2E083F36B4FD}" type="presOf" srcId="{E2D7017E-70CA-464F-B117-87D7767563AF}" destId="{8A189A08-E1C2-47AD-BB66-6CC8BFF39E96}" srcOrd="0" destOrd="0" presId="urn:microsoft.com/office/officeart/2005/8/layout/hierarchy3"/>
    <dgm:cxn modelId="{0D98A72B-2111-4F7F-91E0-8861943E3371}" srcId="{7D7F463A-4AB9-4B68-AC6B-602B3F1C7CEC}" destId="{E2D7017E-70CA-464F-B117-87D7767563AF}" srcOrd="1" destOrd="0" parTransId="{ADAC39DB-DE64-4065-9FCC-57AC36B837A3}" sibTransId="{66ED18F6-B580-4BAE-AE7B-7B1C177AAD57}"/>
    <dgm:cxn modelId="{B628B514-76AC-4C93-8DDD-EC1127ADC7C8}" type="presParOf" srcId="{8B6E7EF3-00AD-441B-A6E8-24822B9A9900}" destId="{821D038D-2314-44C5-9E3E-B865B57AB158}" srcOrd="0" destOrd="0" presId="urn:microsoft.com/office/officeart/2005/8/layout/hierarchy3"/>
    <dgm:cxn modelId="{55C239E0-570D-443C-ABE8-04E8045F0A06}" type="presParOf" srcId="{821D038D-2314-44C5-9E3E-B865B57AB158}" destId="{384C7AA2-A7AC-47C0-9A68-DFA05D8B5CA8}" srcOrd="0" destOrd="0" presId="urn:microsoft.com/office/officeart/2005/8/layout/hierarchy3"/>
    <dgm:cxn modelId="{6BCFC870-C792-4B32-8CA3-C5D47085789E}" type="presParOf" srcId="{384C7AA2-A7AC-47C0-9A68-DFA05D8B5CA8}" destId="{E53D592E-6D7D-4E8A-8E8A-94BDCB884A59}" srcOrd="0" destOrd="0" presId="urn:microsoft.com/office/officeart/2005/8/layout/hierarchy3"/>
    <dgm:cxn modelId="{F63CD521-62EE-4720-ABD5-E0201B7C3303}" type="presParOf" srcId="{384C7AA2-A7AC-47C0-9A68-DFA05D8B5CA8}" destId="{034A174F-66DC-4CCC-88BA-46B152103B14}" srcOrd="1" destOrd="0" presId="urn:microsoft.com/office/officeart/2005/8/layout/hierarchy3"/>
    <dgm:cxn modelId="{DB15EF9A-7903-47BB-96B7-ACC4742B891D}" type="presParOf" srcId="{821D038D-2314-44C5-9E3E-B865B57AB158}" destId="{1A643DA6-65E1-4657-B7AC-6DD1EAD78A91}" srcOrd="1" destOrd="0" presId="urn:microsoft.com/office/officeart/2005/8/layout/hierarchy3"/>
    <dgm:cxn modelId="{55C6984D-5DE5-420D-92BC-70CCFD4EF942}" type="presParOf" srcId="{1A643DA6-65E1-4657-B7AC-6DD1EAD78A91}" destId="{41B7A96C-E55E-4FD6-BB19-5BA056B748FD}" srcOrd="0" destOrd="0" presId="urn:microsoft.com/office/officeart/2005/8/layout/hierarchy3"/>
    <dgm:cxn modelId="{AF143600-EE54-4FCC-B4A6-67F660534FC9}" type="presParOf" srcId="{1A643DA6-65E1-4657-B7AC-6DD1EAD78A91}" destId="{BDB631C0-5EC4-44DD-B617-D070386FAF36}" srcOrd="1" destOrd="0" presId="urn:microsoft.com/office/officeart/2005/8/layout/hierarchy3"/>
    <dgm:cxn modelId="{7969ACDB-3119-425B-AC3D-C6E29B825B0E}" type="presParOf" srcId="{1A643DA6-65E1-4657-B7AC-6DD1EAD78A91}" destId="{D289B6EF-6BFE-426D-AAD9-9DECE7A1F084}" srcOrd="2" destOrd="0" presId="urn:microsoft.com/office/officeart/2005/8/layout/hierarchy3"/>
    <dgm:cxn modelId="{C63F6B04-67EB-4E43-8167-3AEA331490AC}" type="presParOf" srcId="{1A643DA6-65E1-4657-B7AC-6DD1EAD78A91}" destId="{8A189A08-E1C2-47AD-BB66-6CC8BFF39E9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518F5-5D5A-4ACE-9C36-A06B56C1B9D0}">
      <dsp:nvSpPr>
        <dsp:cNvPr id="0" name=""/>
        <dsp:cNvSpPr/>
      </dsp:nvSpPr>
      <dsp:spPr>
        <a:xfrm>
          <a:off x="1263856" y="1052004"/>
          <a:ext cx="367584" cy="499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792" y="0"/>
              </a:lnTo>
              <a:lnTo>
                <a:pt x="183792" y="499701"/>
              </a:lnTo>
              <a:lnTo>
                <a:pt x="367584" y="49970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432140" y="1286346"/>
        <a:ext cx="31016" cy="31016"/>
      </dsp:txXfrm>
    </dsp:sp>
    <dsp:sp modelId="{F9A366DC-E20C-41A8-A38A-DFBD9994F858}">
      <dsp:nvSpPr>
        <dsp:cNvPr id="0" name=""/>
        <dsp:cNvSpPr/>
      </dsp:nvSpPr>
      <dsp:spPr>
        <a:xfrm>
          <a:off x="1263856" y="1006284"/>
          <a:ext cx="367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58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438459" y="1042814"/>
        <a:ext cx="18379" cy="18379"/>
      </dsp:txXfrm>
    </dsp:sp>
    <dsp:sp modelId="{81C0092A-A4B8-4C83-9BF6-9A9C28970A21}">
      <dsp:nvSpPr>
        <dsp:cNvPr id="0" name=""/>
        <dsp:cNvSpPr/>
      </dsp:nvSpPr>
      <dsp:spPr>
        <a:xfrm>
          <a:off x="1263856" y="552302"/>
          <a:ext cx="367584" cy="499701"/>
        </a:xfrm>
        <a:custGeom>
          <a:avLst/>
          <a:gdLst/>
          <a:ahLst/>
          <a:cxnLst/>
          <a:rect l="0" t="0" r="0" b="0"/>
          <a:pathLst>
            <a:path>
              <a:moveTo>
                <a:pt x="0" y="499701"/>
              </a:moveTo>
              <a:lnTo>
                <a:pt x="183792" y="499701"/>
              </a:lnTo>
              <a:lnTo>
                <a:pt x="183792" y="0"/>
              </a:lnTo>
              <a:lnTo>
                <a:pt x="36758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1432140" y="786644"/>
        <a:ext cx="31016" cy="31016"/>
      </dsp:txXfrm>
    </dsp:sp>
    <dsp:sp modelId="{EB3B366A-4881-413E-8E50-C5CDD0EBE72D}">
      <dsp:nvSpPr>
        <dsp:cNvPr id="0" name=""/>
        <dsp:cNvSpPr/>
      </dsp:nvSpPr>
      <dsp:spPr>
        <a:xfrm rot="16200000">
          <a:off x="11972" y="852123"/>
          <a:ext cx="2104008" cy="39976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프로그램오류</a:t>
          </a:r>
          <a:endParaRPr lang="ko-KR" altLang="en-US" sz="1800" kern="1200" dirty="0"/>
        </a:p>
      </dsp:txBody>
      <dsp:txXfrm>
        <a:off x="11972" y="852123"/>
        <a:ext cx="2104008" cy="399761"/>
      </dsp:txXfrm>
    </dsp:sp>
    <dsp:sp modelId="{60982608-BDB9-4E78-868A-D6FADE04340D}">
      <dsp:nvSpPr>
        <dsp:cNvPr id="0" name=""/>
        <dsp:cNvSpPr/>
      </dsp:nvSpPr>
      <dsp:spPr>
        <a:xfrm>
          <a:off x="1631441" y="352421"/>
          <a:ext cx="1311217" cy="3997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컴파일 에러</a:t>
          </a:r>
          <a:endParaRPr lang="ko-KR" altLang="en-US" sz="1800" kern="1200" dirty="0"/>
        </a:p>
      </dsp:txBody>
      <dsp:txXfrm>
        <a:off x="1631441" y="352421"/>
        <a:ext cx="1311217" cy="399761"/>
      </dsp:txXfrm>
    </dsp:sp>
    <dsp:sp modelId="{891B2A62-98E3-4D0B-998C-356FDD34A76E}">
      <dsp:nvSpPr>
        <dsp:cNvPr id="0" name=""/>
        <dsp:cNvSpPr/>
      </dsp:nvSpPr>
      <dsp:spPr>
        <a:xfrm>
          <a:off x="1631441" y="852123"/>
          <a:ext cx="1311217" cy="399761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런타임에러</a:t>
          </a:r>
          <a:endParaRPr lang="ko-KR" altLang="en-US" sz="1800" kern="1200" dirty="0"/>
        </a:p>
      </dsp:txBody>
      <dsp:txXfrm>
        <a:off x="1631441" y="852123"/>
        <a:ext cx="1311217" cy="399761"/>
      </dsp:txXfrm>
    </dsp:sp>
    <dsp:sp modelId="{C2BF29AD-6683-4B78-B1AD-4967EFCE8164}">
      <dsp:nvSpPr>
        <dsp:cNvPr id="0" name=""/>
        <dsp:cNvSpPr/>
      </dsp:nvSpPr>
      <dsp:spPr>
        <a:xfrm>
          <a:off x="1631441" y="1351825"/>
          <a:ext cx="1311217" cy="39976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논리적 에러</a:t>
          </a:r>
          <a:endParaRPr lang="ko-KR" altLang="en-US" sz="1800" kern="1200" dirty="0"/>
        </a:p>
      </dsp:txBody>
      <dsp:txXfrm>
        <a:off x="1631441" y="1351825"/>
        <a:ext cx="1311217" cy="3997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592E-6D7D-4E8A-8E8A-94BDCB884A59}">
      <dsp:nvSpPr>
        <dsp:cNvPr id="0" name=""/>
        <dsp:cNvSpPr/>
      </dsp:nvSpPr>
      <dsp:spPr>
        <a:xfrm>
          <a:off x="68562" y="745"/>
          <a:ext cx="1663075" cy="83153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300" kern="1200" dirty="0" smtClean="0"/>
            <a:t>런타임에러</a:t>
          </a:r>
          <a:endParaRPr lang="ko-KR" altLang="en-US" sz="2300" kern="1200" dirty="0"/>
        </a:p>
      </dsp:txBody>
      <dsp:txXfrm>
        <a:off x="92917" y="25100"/>
        <a:ext cx="1614365" cy="782827"/>
      </dsp:txXfrm>
    </dsp:sp>
    <dsp:sp modelId="{41B7A96C-E55E-4FD6-BB19-5BA056B748FD}">
      <dsp:nvSpPr>
        <dsp:cNvPr id="0" name=""/>
        <dsp:cNvSpPr/>
      </dsp:nvSpPr>
      <dsp:spPr>
        <a:xfrm>
          <a:off x="234869" y="832282"/>
          <a:ext cx="166307" cy="623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653"/>
              </a:lnTo>
              <a:lnTo>
                <a:pt x="166307" y="6236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631C0-5EC4-44DD-B617-D070386FAF36}">
      <dsp:nvSpPr>
        <dsp:cNvPr id="0" name=""/>
        <dsp:cNvSpPr/>
      </dsp:nvSpPr>
      <dsp:spPr>
        <a:xfrm>
          <a:off x="401177" y="1040167"/>
          <a:ext cx="1330460" cy="8315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에러</a:t>
          </a:r>
          <a:r>
            <a:rPr lang="en-US" altLang="ko-KR" sz="1800" kern="1200" dirty="0" smtClean="0"/>
            <a:t>(error)</a:t>
          </a:r>
          <a:endParaRPr lang="ko-KR" altLang="en-US" sz="1800" kern="1200" dirty="0"/>
        </a:p>
      </dsp:txBody>
      <dsp:txXfrm>
        <a:off x="425532" y="1064522"/>
        <a:ext cx="1281750" cy="782827"/>
      </dsp:txXfrm>
    </dsp:sp>
    <dsp:sp modelId="{D289B6EF-6BFE-426D-AAD9-9DECE7A1F084}">
      <dsp:nvSpPr>
        <dsp:cNvPr id="0" name=""/>
        <dsp:cNvSpPr/>
      </dsp:nvSpPr>
      <dsp:spPr>
        <a:xfrm>
          <a:off x="234869" y="832282"/>
          <a:ext cx="166307" cy="1663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075"/>
              </a:lnTo>
              <a:lnTo>
                <a:pt x="166307" y="16630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89A08-E1C2-47AD-BB66-6CC8BFF39E96}">
      <dsp:nvSpPr>
        <dsp:cNvPr id="0" name=""/>
        <dsp:cNvSpPr/>
      </dsp:nvSpPr>
      <dsp:spPr>
        <a:xfrm>
          <a:off x="401177" y="2079589"/>
          <a:ext cx="1330460" cy="831537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rgbClr val="C00000"/>
              </a:solidFill>
            </a:rPr>
            <a:t>예외</a:t>
          </a:r>
          <a:r>
            <a:rPr lang="en-US" altLang="ko-KR" sz="1800" kern="1200" dirty="0" smtClean="0"/>
            <a:t>(</a:t>
          </a:r>
          <a:r>
            <a:rPr lang="en-US" altLang="ko-KR" sz="1800" kern="1200" dirty="0" err="1" smtClean="0"/>
            <a:t>Excception</a:t>
          </a:r>
          <a:r>
            <a:rPr lang="en-US" altLang="ko-KR" sz="1800" kern="1200" dirty="0" smtClean="0"/>
            <a:t>)</a:t>
          </a:r>
          <a:endParaRPr lang="ko-KR" altLang="en-US" sz="1800" kern="1200" dirty="0"/>
        </a:p>
      </dsp:txBody>
      <dsp:txXfrm>
        <a:off x="425532" y="2103944"/>
        <a:ext cx="1281750" cy="7828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D592E-6D7D-4E8A-8E8A-94BDCB884A59}">
      <dsp:nvSpPr>
        <dsp:cNvPr id="0" name=""/>
        <dsp:cNvSpPr/>
      </dsp:nvSpPr>
      <dsp:spPr>
        <a:xfrm>
          <a:off x="165585" y="243"/>
          <a:ext cx="1663648" cy="8318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예외  </a:t>
          </a:r>
          <a:r>
            <a:rPr lang="en-US" altLang="ko-KR" sz="2000" kern="1200" dirty="0" smtClean="0"/>
            <a:t>(Exception)</a:t>
          </a:r>
          <a:endParaRPr lang="ko-KR" altLang="en-US" sz="2000" kern="1200" dirty="0"/>
        </a:p>
      </dsp:txBody>
      <dsp:txXfrm>
        <a:off x="189948" y="24606"/>
        <a:ext cx="1614922" cy="783098"/>
      </dsp:txXfrm>
    </dsp:sp>
    <dsp:sp modelId="{41B7A96C-E55E-4FD6-BB19-5BA056B748FD}">
      <dsp:nvSpPr>
        <dsp:cNvPr id="0" name=""/>
        <dsp:cNvSpPr/>
      </dsp:nvSpPr>
      <dsp:spPr>
        <a:xfrm>
          <a:off x="331950" y="832067"/>
          <a:ext cx="166364" cy="623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3868"/>
              </a:lnTo>
              <a:lnTo>
                <a:pt x="166364" y="62386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631C0-5EC4-44DD-B617-D070386FAF36}">
      <dsp:nvSpPr>
        <dsp:cNvPr id="0" name=""/>
        <dsp:cNvSpPr/>
      </dsp:nvSpPr>
      <dsp:spPr>
        <a:xfrm>
          <a:off x="498315" y="1040023"/>
          <a:ext cx="1330918" cy="831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Checked</a:t>
          </a: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(</a:t>
          </a:r>
          <a:r>
            <a:rPr lang="ko-KR" altLang="en-US" sz="1500" kern="1200" dirty="0" smtClean="0"/>
            <a:t>필수</a:t>
          </a:r>
          <a:r>
            <a:rPr lang="en-US" altLang="ko-KR" sz="1500" kern="1200" dirty="0" smtClean="0"/>
            <a:t>)</a:t>
          </a:r>
          <a:endParaRPr lang="ko-KR" altLang="en-US" sz="1500" kern="1200" dirty="0"/>
        </a:p>
      </dsp:txBody>
      <dsp:txXfrm>
        <a:off x="522678" y="1064386"/>
        <a:ext cx="1282192" cy="783098"/>
      </dsp:txXfrm>
    </dsp:sp>
    <dsp:sp modelId="{D289B6EF-6BFE-426D-AAD9-9DECE7A1F084}">
      <dsp:nvSpPr>
        <dsp:cNvPr id="0" name=""/>
        <dsp:cNvSpPr/>
      </dsp:nvSpPr>
      <dsp:spPr>
        <a:xfrm>
          <a:off x="331950" y="832067"/>
          <a:ext cx="166364" cy="1663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648"/>
              </a:lnTo>
              <a:lnTo>
                <a:pt x="166364" y="166364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189A08-E1C2-47AD-BB66-6CC8BFF39E96}">
      <dsp:nvSpPr>
        <dsp:cNvPr id="0" name=""/>
        <dsp:cNvSpPr/>
      </dsp:nvSpPr>
      <dsp:spPr>
        <a:xfrm>
          <a:off x="498315" y="2079804"/>
          <a:ext cx="1330918" cy="831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Unchecked</a:t>
          </a:r>
        </a:p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(</a:t>
          </a:r>
          <a:r>
            <a:rPr lang="ko-KR" altLang="en-US" sz="1500" kern="1200" dirty="0" smtClean="0"/>
            <a:t>선택</a:t>
          </a:r>
          <a:r>
            <a:rPr lang="en-US" altLang="ko-KR" sz="1500" kern="1200" dirty="0" smtClean="0"/>
            <a:t>)</a:t>
          </a:r>
          <a:endParaRPr lang="ko-KR" altLang="en-US" sz="1500" kern="1200" dirty="0"/>
        </a:p>
      </dsp:txBody>
      <dsp:txXfrm>
        <a:off x="522678" y="2104167"/>
        <a:ext cx="1282192" cy="783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86E0-FF98-493E-8768-E15A03869C4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DB9-A9A4-4AF2-B783-CD27A701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86E0-FF98-493E-8768-E15A03869C4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DB9-A9A4-4AF2-B783-CD27A701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0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86E0-FF98-493E-8768-E15A03869C4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DB9-A9A4-4AF2-B783-CD27A701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86E0-FF98-493E-8768-E15A03869C4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DB9-A9A4-4AF2-B783-CD27A701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3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86E0-FF98-493E-8768-E15A03869C4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DB9-A9A4-4AF2-B783-CD27A701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07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86E0-FF98-493E-8768-E15A03869C4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DB9-A9A4-4AF2-B783-CD27A701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0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86E0-FF98-493E-8768-E15A03869C4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DB9-A9A4-4AF2-B783-CD27A701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86E0-FF98-493E-8768-E15A03869C4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DB9-A9A4-4AF2-B783-CD27A701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40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86E0-FF98-493E-8768-E15A03869C4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DB9-A9A4-4AF2-B783-CD27A701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2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86E0-FF98-493E-8768-E15A03869C4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DB9-A9A4-4AF2-B783-CD27A701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1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86E0-FF98-493E-8768-E15A03869C4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0FDB9-A9A4-4AF2-B783-CD27A701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7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286E0-FF98-493E-8768-E15A03869C4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0FDB9-A9A4-4AF2-B783-CD27A7019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2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86533" y="2967335"/>
            <a:ext cx="36189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예외처리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(Exception)</a:t>
            </a:r>
          </a:p>
        </p:txBody>
      </p:sp>
    </p:spTree>
    <p:extLst>
      <p:ext uri="{BB962C8B-B14F-4D97-AF65-F5344CB8AC3E}">
        <p14:creationId xmlns:p14="http://schemas.microsoft.com/office/powerpoint/2010/main" val="166148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/>
          </p:nvPr>
        </p:nvGraphicFramePr>
        <p:xfrm>
          <a:off x="1847528" y="714425"/>
          <a:ext cx="3912096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다이어그램 2"/>
          <p:cNvGraphicFramePr/>
          <p:nvPr>
            <p:extLst/>
          </p:nvPr>
        </p:nvGraphicFramePr>
        <p:xfrm>
          <a:off x="2711624" y="3140968"/>
          <a:ext cx="1800200" cy="291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4439816" y="566124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591943" y="3717032"/>
            <a:ext cx="5531685" cy="2448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예외 처리 </a:t>
            </a:r>
            <a:r>
              <a:rPr lang="en-US" altLang="ko-KR" sz="1600" b="1" dirty="0">
                <a:solidFill>
                  <a:srgbClr val="C00000"/>
                </a:solidFill>
              </a:rPr>
              <a:t>(Exception handling)</a:t>
            </a: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정의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예외의 발생에 대비한 코드를 작성하는 것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>
                <a:solidFill>
                  <a:schemeClr val="tx1"/>
                </a:solidFill>
              </a:rPr>
              <a:t>목적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프로그램의 비정상적인 종료를 막고 정상적인 상태유지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901000" y="2793702"/>
            <a:ext cx="3198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예외 처리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524503210"/>
              </p:ext>
            </p:extLst>
          </p:nvPr>
        </p:nvGraphicFramePr>
        <p:xfrm>
          <a:off x="2802886" y="1739524"/>
          <a:ext cx="1994820" cy="291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4871864" y="4189730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50094" y="2434884"/>
            <a:ext cx="48060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반드시 예외처리를 해야 함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try_catch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 :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내가 처리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throws  :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던지는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방법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미루는 방법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6393" y="4189730"/>
            <a:ext cx="48060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선택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- try catch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사용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871864" y="3212976"/>
            <a:ext cx="7560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50094" y="2065552"/>
            <a:ext cx="31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Exception</a:t>
            </a:r>
            <a:endParaRPr lang="ko-KR" altLang="en-US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96393" y="3820398"/>
            <a:ext cx="315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RuntimeException</a:t>
            </a:r>
            <a:endParaRPr lang="ko-KR" altLang="en-US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3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35560" y="620688"/>
            <a:ext cx="7920880" cy="5760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//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필수이냐 선택이냐 예외가  에 따라  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MyCalculator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</a:p>
          <a:p>
            <a:endParaRPr lang="en-US" altLang="ko-KR" sz="16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//</a:t>
            </a:r>
            <a:r>
              <a:rPr lang="ko-KR" altLang="en-US" sz="1600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나누기 기능</a:t>
            </a:r>
            <a:endParaRPr lang="en-US" altLang="ko-KR" sz="1600" b="1" dirty="0">
              <a:solidFill>
                <a:srgbClr val="00B0F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fr-FR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public  double  divide( int num1, int num2){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if( num2 ==0) {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                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throw new </a:t>
            </a:r>
            <a:r>
              <a:rPr lang="en-US" altLang="ko-KR" sz="1600" b="1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ArithmeticException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();       </a:t>
            </a:r>
          </a:p>
          <a:p>
            <a:pPr lvl="1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return num1/ num2; </a:t>
            </a:r>
          </a:p>
          <a:p>
            <a:pPr lvl="1"/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</a:p>
          <a:p>
            <a:r>
              <a:rPr lang="en-US" altLang="ko-KR" sz="1600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// </a:t>
            </a:r>
            <a:r>
              <a:rPr lang="ko-KR" altLang="en-US" sz="1600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더하기 기능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      public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add(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num1,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num2</a:t>
            </a:r>
            <a:r>
              <a:rPr lang="en-US" altLang="ko-KR" sz="1600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 throws </a:t>
            </a:r>
            <a:r>
              <a:rPr lang="en-US" altLang="ko-KR" sz="1600" b="1" dirty="0" err="1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MyException</a:t>
            </a:r>
            <a:r>
              <a:rPr lang="en-US" altLang="ko-KR" sz="1600" b="1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2"/>
            <a:r>
              <a:rPr lang="pt-BR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if (num1 &lt;0 ||  num2 &lt;0) {</a:t>
            </a:r>
          </a:p>
          <a:p>
            <a:pPr lvl="2"/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throw new </a:t>
            </a:r>
            <a:r>
              <a:rPr lang="en-US" altLang="ko-KR" sz="16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Exception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("0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보다 </a:t>
            </a:r>
            <a:r>
              <a:rPr lang="ko-KR" altLang="en-US" sz="1600" b="1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큰값이어야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합니다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.");</a:t>
            </a:r>
          </a:p>
          <a:p>
            <a:pPr lvl="2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2"/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return num1+ num2;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017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9473" y="126871"/>
            <a:ext cx="8707322" cy="6453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MyCalculatorTest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public static void main(String[]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) { </a:t>
            </a:r>
          </a:p>
          <a:p>
            <a:pPr lvl="1"/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MyCalculator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m = new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MyCalculator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1"/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m.divide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(10, 0);    //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선택예외이기 때문에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예외처리가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반드시 해야 할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필요없음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//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예외가 발생하면 예외가 터지고 프로그램은 비정상적인 종료함 </a:t>
            </a:r>
          </a:p>
          <a:p>
            <a:pPr lvl="1"/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result=0;</a:t>
            </a:r>
          </a:p>
          <a:p>
            <a:pPr lvl="1"/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try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result  = </a:t>
            </a:r>
            <a:r>
              <a:rPr lang="en-US" altLang="ko-KR" sz="1600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m.add</a:t>
            </a:r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(-7, 0</a:t>
            </a:r>
            <a:r>
              <a:rPr lang="en-US" altLang="ko-KR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);    // </a:t>
            </a:r>
            <a:r>
              <a:rPr lang="ko-KR" altLang="en-US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필수예외이므로 반드시 예외처리를 </a:t>
            </a:r>
            <a:r>
              <a:rPr lang="ko-KR" altLang="en-US" sz="1600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해야함</a:t>
            </a:r>
            <a:r>
              <a:rPr lang="ko-KR" altLang="en-US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 catch </a:t>
            </a:r>
            <a:r>
              <a:rPr lang="en-US" altLang="ko-KR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(Exception </a:t>
            </a:r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e)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e.printStackTrace</a:t>
            </a:r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1"/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//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예외처리를 해 주면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예외상황이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발생되었을 때 대비한 코드가 실행되고 프로그램은 정상적으로 유지 된다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lvl="1"/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(＂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프로그램 정상종료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＂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+ result);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07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9536" y="548680"/>
            <a:ext cx="8352928" cy="5760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600" u="sng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class Ex01 {</a:t>
            </a:r>
          </a:p>
          <a:p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public static void main(String[]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{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[]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 new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[5];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[5]=90; </a:t>
            </a:r>
          </a:p>
          <a:p>
            <a:pPr lvl="1"/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(“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프로그램 정상 종료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”);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79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9536" y="548680"/>
            <a:ext cx="8352928" cy="5760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import </a:t>
            </a:r>
            <a:r>
              <a:rPr lang="en-US" altLang="ko-KR" sz="1600" u="sng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java.io.*;</a:t>
            </a:r>
          </a:p>
          <a:p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class Ex02 {</a:t>
            </a:r>
          </a:p>
          <a:p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public static void main(String[]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{   </a:t>
            </a:r>
          </a:p>
          <a:p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[]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 new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[5];</a:t>
            </a:r>
          </a:p>
          <a:p>
            <a:pPr lvl="1"/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try {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arr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[5]=90;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}catch(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ArrayIndexOutOfBoundsException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e)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{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ArrayException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==&gt;" + 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e.getMessage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());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배열첨자 에러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실행시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데이타를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입력하세요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");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} </a:t>
            </a:r>
          </a:p>
          <a:p>
            <a:pPr lvl="1"/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(“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프로그램 정상 종료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”);</a:t>
            </a:r>
          </a:p>
          <a:p>
            <a:pPr lvl="1"/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}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96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7528" y="548680"/>
            <a:ext cx="8352928" cy="57606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TryCatchCatchFinallyTest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</a:p>
          <a:p>
            <a:endParaRPr lang="ko-KR" altLang="en-US" sz="14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static void main(String[] 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{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data=0;</a:t>
            </a:r>
          </a:p>
          <a:p>
            <a:pPr lvl="1"/>
            <a:endParaRPr lang="ko-KR" altLang="en-US" sz="14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try {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실행시</a:t>
            </a:r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넘어온 인자는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=&gt; 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[0]=" +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[1]);</a:t>
            </a:r>
            <a:endParaRPr lang="en-US" altLang="ko-KR" sz="14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data=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Integer.parseInt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[0]);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}catch(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ArrayIndexOutOfBoundsException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e)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(" </a:t>
            </a:r>
            <a:r>
              <a:rPr lang="ko-KR" altLang="en-US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배열첨자</a:t>
            </a:r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에러가 발생하면  이 코드가  실행됨 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"</a:t>
            </a:r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+  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e.getMessage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());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(" </a:t>
            </a:r>
            <a:r>
              <a:rPr lang="ko-KR" altLang="en-US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실행시</a:t>
            </a:r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데이타를</a:t>
            </a:r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입력하세요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");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}catch(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NumberFormatException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e)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숫자변환</a:t>
            </a:r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예외가 발생하면 이 코드가 실행됨  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 "</a:t>
            </a:r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+ 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e.getMessage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());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숫자형태로</a:t>
            </a:r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입력해라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");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finally {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항상 실행됨 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예외상황이든 아니든 무조건 실행하는 부분이 있다면 여기에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...");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(“ </a:t>
            </a:r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프로그램 </a:t>
            </a:r>
            <a:r>
              <a:rPr lang="ko-KR" altLang="en-US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정상종료</a:t>
            </a:r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정수  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==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＂</a:t>
            </a:r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+data);</a:t>
            </a:r>
          </a:p>
          <a:p>
            <a:pPr lvl="1"/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71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ception - 예외처리과정, 예외처리클래스계층구조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547" y="563458"/>
            <a:ext cx="8747610" cy="534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5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89905" y="1516284"/>
            <a:ext cx="8582627" cy="188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public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class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u="sng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음수예외필수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extends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Exception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public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음수예외필수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	super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음수안됨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!!");</a:t>
            </a: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64279" y="496139"/>
            <a:ext cx="387798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사용자예외만들기</a:t>
            </a:r>
            <a:endParaRPr lang="en-US" altLang="ko-KR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89905" y="4004841"/>
            <a:ext cx="8582627" cy="188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public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class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u="sng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음수예외선택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extends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RuntimeException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Public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음수예외선택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 {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	super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음수안됨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!!");</a:t>
            </a: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463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69985" y="1759352"/>
            <a:ext cx="8345347" cy="4328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public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class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MyCalculator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</a:p>
          <a:p>
            <a:pPr lvl="1"/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public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add( </a:t>
            </a:r>
            <a:r>
              <a:rPr lang="en-US" altLang="ko-KR" sz="14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num1, </a:t>
            </a:r>
            <a:r>
              <a:rPr lang="en-US" altLang="ko-KR" sz="14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num2) </a:t>
            </a:r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throws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음수예외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3"/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if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 num1&lt; 0 || num2 &lt;0)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{ </a:t>
            </a:r>
          </a:p>
          <a:p>
            <a:pPr lvl="3"/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4"/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throw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new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음수예외필수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);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3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} </a:t>
            </a:r>
          </a:p>
          <a:p>
            <a:pPr lvl="3"/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return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num1+ num2;</a:t>
            </a:r>
          </a:p>
          <a:p>
            <a:pPr lvl="3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3"/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3"/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3"/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public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add2( </a:t>
            </a:r>
            <a:r>
              <a:rPr lang="en-US" altLang="ko-KR" sz="14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num1, </a:t>
            </a:r>
            <a:r>
              <a:rPr lang="en-US" altLang="ko-KR" sz="14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num2) {</a:t>
            </a:r>
          </a:p>
          <a:p>
            <a:pPr lvl="4"/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if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 num1&lt; 0 || num2 &lt;0) {</a:t>
            </a:r>
          </a:p>
          <a:p>
            <a:pPr lvl="4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4"/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throw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new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음수예외선택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();  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3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} </a:t>
            </a:r>
          </a:p>
          <a:p>
            <a:pPr lvl="3"/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return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num1+ num2;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/>
            </a:r>
            <a:b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727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1788964"/>
            <a:ext cx="8568952" cy="46085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에러  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중대한 오류  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처리 할 수 없는 영역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오류  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미미한 오류  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처리 할 수 있는 영역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 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의해 프로그램이 비정상적인 종료가 되는 것을 막겠다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.(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예외처리 목적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en-US" altLang="ko-KR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오류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예외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endParaRPr lang="en-US" altLang="ko-KR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예외 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– Runtime Exception(unchecked Exception)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- Exception (checked Exception)</a:t>
            </a:r>
          </a:p>
          <a:p>
            <a:endParaRPr lang="en-US" altLang="ko-KR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– unchecked Exception  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예외처리 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선택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:</a:t>
            </a:r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프로그래머의 실수에 의해서 생기는 </a:t>
            </a:r>
            <a:r>
              <a:rPr lang="ko-KR" altLang="en-US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예외</a:t>
            </a:r>
            <a:endParaRPr lang="en-US" altLang="ko-KR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- checked Exception      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예외처리 </a:t>
            </a:r>
            <a:r>
              <a:rPr lang="ko-KR" altLang="en-US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필수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):</a:t>
            </a:r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사용자의 실수와 같은 외적인 요인에 의해</a:t>
            </a:r>
            <a:endParaRPr lang="en-US" altLang="ko-KR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                              </a:t>
            </a:r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발생하는 예외</a:t>
            </a:r>
            <a:endParaRPr lang="en-US" altLang="ko-KR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Checked Exception 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- </a:t>
            </a:r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예외처리방식 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– </a:t>
            </a:r>
            <a:r>
              <a:rPr lang="ko-KR" altLang="en-US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내가직접</a:t>
            </a:r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try~ catch()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             - </a:t>
            </a:r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던지는 방법 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throws 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Exception  (</a:t>
            </a:r>
            <a:r>
              <a:rPr lang="ko-KR" altLang="en-US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예외를 미루는 방법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en-US" altLang="ko-KR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Unchecked Exception 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-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try~catch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  <a:endParaRPr lang="ko-KR" altLang="en-US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75520" y="476672"/>
            <a:ext cx="2160240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예외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(Exception)</a:t>
            </a:r>
            <a:endParaRPr lang="ko-KR" altLang="en-US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75520" y="908720"/>
            <a:ext cx="8560444" cy="8640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Exception 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예외처리</a:t>
            </a:r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예기치 않았던 에러가 발생하여 프로그램이 중간에 멈추는 것을 미리 예방하는 것</a:t>
            </a:r>
          </a:p>
        </p:txBody>
      </p:sp>
    </p:spTree>
    <p:extLst>
      <p:ext uri="{BB962C8B-B14F-4D97-AF65-F5344CB8AC3E}">
        <p14:creationId xmlns:p14="http://schemas.microsoft.com/office/powerpoint/2010/main" val="8452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79576" y="1124744"/>
            <a:ext cx="8208912" cy="50394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err="1">
                <a:solidFill>
                  <a:schemeClr val="tx1"/>
                </a:solidFill>
              </a:rPr>
              <a:t>예방처리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(Exception handling) </a:t>
            </a:r>
            <a:r>
              <a:rPr lang="ko-KR" altLang="en-US" sz="1600" b="1" dirty="0">
                <a:solidFill>
                  <a:schemeClr val="tx1"/>
                </a:solidFill>
              </a:rPr>
              <a:t>방법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1. </a:t>
            </a:r>
            <a:r>
              <a:rPr lang="en-US" altLang="ko-KR" sz="1600" b="1" dirty="0" err="1">
                <a:solidFill>
                  <a:srgbClr val="FF0000"/>
                </a:solidFill>
              </a:rPr>
              <a:t>try~catch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이용하기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chemeClr val="tx1"/>
                </a:solidFill>
              </a:rPr>
              <a:t> try{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  data =</a:t>
            </a:r>
            <a:r>
              <a:rPr lang="en-US" altLang="ko-KR" sz="1600" b="1" dirty="0" err="1">
                <a:solidFill>
                  <a:schemeClr val="tx1"/>
                </a:solidFill>
              </a:rPr>
              <a:t>System.in.read</a:t>
            </a:r>
            <a:r>
              <a:rPr lang="en-US" altLang="ko-KR" sz="1600" b="1" dirty="0">
                <a:solidFill>
                  <a:schemeClr val="tx1"/>
                </a:solidFill>
              </a:rPr>
              <a:t>( );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  } 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  catch(</a:t>
            </a:r>
            <a:r>
              <a:rPr lang="en-US" altLang="ko-KR" sz="1600" b="1" dirty="0" err="1">
                <a:solidFill>
                  <a:schemeClr val="tx1"/>
                </a:solidFill>
              </a:rPr>
              <a:t>IOException</a:t>
            </a:r>
            <a:r>
              <a:rPr lang="en-US" altLang="ko-KR" sz="1600" b="1" dirty="0">
                <a:solidFill>
                  <a:schemeClr val="tx1"/>
                </a:solidFill>
              </a:rPr>
              <a:t> e)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  {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       </a:t>
            </a:r>
            <a:r>
              <a:rPr lang="en-US" altLang="ko-KR" sz="1600" b="1" dirty="0" err="1">
                <a:solidFill>
                  <a:schemeClr val="tx1"/>
                </a:solidFill>
              </a:rPr>
              <a:t>System.out.println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en-US" altLang="ko-KR" sz="1600" b="1" dirty="0" err="1">
                <a:solidFill>
                  <a:schemeClr val="tx1"/>
                </a:solidFill>
              </a:rPr>
              <a:t>e.getMessage</a:t>
            </a:r>
            <a:r>
              <a:rPr lang="en-US" altLang="ko-KR" sz="1600" b="1" dirty="0">
                <a:solidFill>
                  <a:schemeClr val="tx1"/>
                </a:solidFill>
              </a:rPr>
              <a:t>());  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     }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chemeClr val="tx1"/>
                </a:solidFill>
              </a:rPr>
              <a:t> try~ catch ~ catch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</a:rPr>
              <a:t>try~catch</a:t>
            </a:r>
            <a:r>
              <a:rPr lang="en-US" altLang="ko-KR" sz="1600" b="1" dirty="0">
                <a:solidFill>
                  <a:schemeClr val="tx1"/>
                </a:solidFill>
              </a:rPr>
              <a:t> ~ catch ~finally</a:t>
            </a: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 2 . throws   (</a:t>
            </a:r>
            <a:r>
              <a:rPr lang="ko-KR" altLang="en-US" sz="1600" b="1" dirty="0" err="1">
                <a:solidFill>
                  <a:srgbClr val="FF0000"/>
                </a:solidFill>
              </a:rPr>
              <a:t>선택예외의</a:t>
            </a:r>
            <a:r>
              <a:rPr lang="ko-KR" altLang="en-US" sz="1600" b="1" dirty="0">
                <a:solidFill>
                  <a:srgbClr val="FF0000"/>
                </a:solidFill>
              </a:rPr>
              <a:t> 경우 사용 못함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600" b="1" dirty="0">
                <a:solidFill>
                  <a:schemeClr val="tx1"/>
                </a:solidFill>
              </a:rPr>
              <a:t>    예외를 내가 처리하지 않고 </a:t>
            </a:r>
            <a:r>
              <a:rPr lang="ko-KR" altLang="en-US" sz="1600" b="1" dirty="0" err="1">
                <a:solidFill>
                  <a:schemeClr val="tx1"/>
                </a:solidFill>
              </a:rPr>
              <a:t>넘길때는</a:t>
            </a:r>
            <a:r>
              <a:rPr lang="ko-KR" altLang="en-US" sz="1600" b="1" dirty="0">
                <a:solidFill>
                  <a:schemeClr val="tx1"/>
                </a:solidFill>
              </a:rPr>
              <a:t>  </a:t>
            </a:r>
            <a:r>
              <a:rPr lang="en-US" altLang="ko-KR" sz="1600" b="1" dirty="0">
                <a:solidFill>
                  <a:schemeClr val="tx1"/>
                </a:solidFill>
              </a:rPr>
              <a:t>throws</a:t>
            </a: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주의사항</a:t>
            </a:r>
            <a:r>
              <a:rPr lang="en-US" altLang="ko-KR" sz="1600" b="1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try ~catch ~ catch </a:t>
            </a:r>
            <a:r>
              <a:rPr lang="ko-KR" altLang="en-US" sz="1600" b="1" dirty="0">
                <a:solidFill>
                  <a:schemeClr val="tx1"/>
                </a:solidFill>
              </a:rPr>
              <a:t>로 작업할 때 큰 범위의 </a:t>
            </a:r>
            <a:r>
              <a:rPr lang="en-US" altLang="ko-KR" sz="1600" b="1" dirty="0">
                <a:solidFill>
                  <a:schemeClr val="tx1"/>
                </a:solidFill>
              </a:rPr>
              <a:t>Exception</a:t>
            </a:r>
            <a:r>
              <a:rPr lang="ko-KR" altLang="en-US" sz="1600" b="1" dirty="0">
                <a:solidFill>
                  <a:schemeClr val="tx1"/>
                </a:solidFill>
              </a:rPr>
              <a:t>이 먼저 나오면 </a:t>
            </a:r>
            <a:r>
              <a:rPr lang="ko-KR" altLang="en-US" sz="1600" b="1" dirty="0" err="1">
                <a:solidFill>
                  <a:schemeClr val="tx1"/>
                </a:solidFill>
              </a:rPr>
              <a:t>안된다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34993" y="2060848"/>
            <a:ext cx="4712936" cy="3816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예기치 않은 상황에 발생되었을 때 예외를 일으킴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예외는 미리 정의되어 있어야 함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기본적으로 정의된 예외가 있고 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사용자가 예외를 만들 수도 있음 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예외를 일으키는 즉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..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예외를 발생시키는 코드를 만나야 </a:t>
            </a:r>
            <a:endParaRPr lang="en-US" altLang="ko-KR" sz="16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예외가 발생함</a:t>
            </a:r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sz="16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816080" y="2492896"/>
            <a:ext cx="3456384" cy="1980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예외발생시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어떻게 할 것인가에 대한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대비코드를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작성하는 것</a:t>
            </a:r>
          </a:p>
        </p:txBody>
      </p:sp>
      <p:sp>
        <p:nvSpPr>
          <p:cNvPr id="4" name="폭발 1 3"/>
          <p:cNvSpPr/>
          <p:nvPr/>
        </p:nvSpPr>
        <p:spPr>
          <a:xfrm>
            <a:off x="2279576" y="404664"/>
            <a:ext cx="2808312" cy="1368152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예외발생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5676194" y="3027169"/>
            <a:ext cx="936104" cy="11521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04112" y="1412776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>
                <a:ln/>
                <a:solidFill>
                  <a:schemeClr val="accent3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예외처리</a:t>
            </a:r>
            <a:endParaRPr lang="en-US" altLang="ko-KR" sz="5400" b="1" dirty="0">
              <a:ln/>
              <a:solidFill>
                <a:schemeClr val="accent3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46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98949" y="918895"/>
            <a:ext cx="7992888" cy="54934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public  class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MainTest</a:t>
            </a:r>
            <a:endParaRPr lang="en-US" altLang="ko-KR" sz="16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   public static void main(String[]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  {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(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[0] );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(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[1]);</a:t>
            </a:r>
          </a:p>
          <a:p>
            <a:endParaRPr lang="en-US" altLang="ko-KR" sz="16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su1=0, su2=0, sum=0;</a:t>
            </a:r>
          </a:p>
          <a:p>
            <a:endParaRPr lang="en-US" altLang="ko-KR" sz="16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     su1 =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Integer.parseInt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[0]);            // “5”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     su2 =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Integer.parseInt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[1]);           // “10”</a:t>
            </a:r>
          </a:p>
          <a:p>
            <a:endParaRPr lang="en-US" altLang="ko-KR" sz="16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     sum =su1+su2;         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(“</a:t>
            </a:r>
            <a:r>
              <a:rPr lang="ko-KR" altLang="en-US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합계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=“+sum);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  }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47142" y="457230"/>
            <a:ext cx="580549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Integer.parseInt</a:t>
            </a:r>
            <a:r>
              <a:rPr lang="en-US" altLang="ko-KR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() </a:t>
            </a:r>
            <a:r>
              <a:rPr lang="ko-KR" alt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메서드로 예외 만나기</a:t>
            </a:r>
            <a:endParaRPr lang="en-US" altLang="ko-KR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1956" y="397756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예외만나기</a:t>
            </a:r>
            <a:endParaRPr lang="en-US" altLang="ko-KR" sz="2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451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70879" y="669761"/>
            <a:ext cx="7992888" cy="5976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public  class </a:t>
            </a:r>
            <a:r>
              <a:rPr lang="en-US" altLang="ko-KR" sz="1600" b="1" dirty="0" err="1"/>
              <a:t>MainTest</a:t>
            </a:r>
            <a:endParaRPr lang="en-US" altLang="ko-KR" sz="1600" b="1" dirty="0"/>
          </a:p>
          <a:p>
            <a:r>
              <a:rPr lang="en-US" altLang="ko-KR" sz="1600" b="1" dirty="0"/>
              <a:t>{</a:t>
            </a:r>
          </a:p>
          <a:p>
            <a:r>
              <a:rPr lang="en-US" altLang="ko-KR" sz="1600" b="1" dirty="0"/>
              <a:t>    public static void main(String[]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   {</a:t>
            </a:r>
          </a:p>
          <a:p>
            <a:r>
              <a:rPr lang="en-US" altLang="ko-KR" sz="1600" b="1" dirty="0"/>
              <a:t>     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[0] );</a:t>
            </a:r>
          </a:p>
          <a:p>
            <a:r>
              <a:rPr lang="en-US" altLang="ko-KR" sz="1600" b="1" dirty="0"/>
              <a:t>     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[1]);</a:t>
            </a:r>
          </a:p>
          <a:p>
            <a:r>
              <a:rPr lang="en-US" altLang="ko-KR" sz="1600" b="1" dirty="0"/>
              <a:t>     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su1=0, su2=0, sum=0;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   try{</a:t>
            </a:r>
          </a:p>
          <a:p>
            <a:r>
              <a:rPr lang="en-US" altLang="ko-KR" sz="1600" b="1" dirty="0"/>
              <a:t>         su1 = </a:t>
            </a:r>
            <a:r>
              <a:rPr lang="en-US" altLang="ko-KR" sz="1600" b="1" dirty="0" err="1"/>
              <a:t>Integer.parseInt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[0]);            // “5”</a:t>
            </a:r>
          </a:p>
          <a:p>
            <a:r>
              <a:rPr lang="en-US" altLang="ko-KR" sz="1600" b="1" dirty="0"/>
              <a:t>         su2 = </a:t>
            </a:r>
            <a:r>
              <a:rPr lang="en-US" altLang="ko-KR" sz="1600" b="1" dirty="0" err="1"/>
              <a:t>Integer.parseInt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[1]);           // “10”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    }catch( Exception e)</a:t>
            </a:r>
          </a:p>
          <a:p>
            <a:r>
              <a:rPr lang="en-US" altLang="ko-KR" sz="1600" b="1" dirty="0"/>
              <a:t>      {</a:t>
            </a:r>
          </a:p>
          <a:p>
            <a:r>
              <a:rPr lang="en-US" altLang="ko-KR" sz="1600" b="1" dirty="0"/>
              <a:t>           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e.toString</a:t>
            </a:r>
            <a:r>
              <a:rPr lang="en-US" altLang="ko-KR" sz="1600" b="1" dirty="0"/>
              <a:t>() );</a:t>
            </a:r>
          </a:p>
          <a:p>
            <a:r>
              <a:rPr lang="en-US" altLang="ko-KR" sz="1600" b="1" dirty="0"/>
              <a:t>           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(“</a:t>
            </a:r>
            <a:r>
              <a:rPr lang="ko-KR" altLang="en-US" sz="1600" b="1" dirty="0"/>
              <a:t>숫자로 입력하세요</a:t>
            </a:r>
            <a:r>
              <a:rPr lang="en-US" altLang="ko-KR" sz="1600" b="1" dirty="0"/>
              <a:t>”);</a:t>
            </a:r>
          </a:p>
          <a:p>
            <a:r>
              <a:rPr lang="en-US" altLang="ko-KR" sz="1600" b="1" dirty="0"/>
              <a:t>      }</a:t>
            </a:r>
          </a:p>
          <a:p>
            <a:r>
              <a:rPr lang="en-US" altLang="ko-KR" sz="1600" b="1" dirty="0"/>
              <a:t>      sum =su1+su2;                </a:t>
            </a:r>
          </a:p>
          <a:p>
            <a:r>
              <a:rPr lang="en-US" altLang="ko-KR" sz="1600" b="1" dirty="0"/>
              <a:t>      </a:t>
            </a:r>
            <a:r>
              <a:rPr lang="en-US" altLang="ko-KR" sz="1600" b="1" dirty="0" err="1"/>
              <a:t>System.out.println</a:t>
            </a:r>
            <a:r>
              <a:rPr lang="en-US" altLang="ko-KR" sz="1600" b="1" dirty="0"/>
              <a:t>(“</a:t>
            </a:r>
            <a:r>
              <a:rPr lang="ko-KR" altLang="en-US" sz="1600" b="1" dirty="0"/>
              <a:t>합계</a:t>
            </a:r>
            <a:r>
              <a:rPr lang="en-US" altLang="ko-KR" sz="1600" b="1" dirty="0"/>
              <a:t>=“+sum);</a:t>
            </a:r>
          </a:p>
          <a:p>
            <a:r>
              <a:rPr lang="en-US" altLang="ko-KR" sz="1600" b="1" dirty="0"/>
              <a:t>   }</a:t>
            </a:r>
          </a:p>
          <a:p>
            <a:r>
              <a:rPr lang="en-US" altLang="ko-KR" sz="1600" b="1" dirty="0"/>
              <a:t>}</a:t>
            </a:r>
            <a:endParaRPr lang="ko-KR" altLang="en-US" sz="1600" b="1" dirty="0"/>
          </a:p>
        </p:txBody>
      </p:sp>
      <p:sp>
        <p:nvSpPr>
          <p:cNvPr id="4" name="직사각형 3"/>
          <p:cNvSpPr/>
          <p:nvPr/>
        </p:nvSpPr>
        <p:spPr>
          <a:xfrm>
            <a:off x="415616" y="582951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예외만나기</a:t>
            </a:r>
            <a:endParaRPr lang="en-US" altLang="ko-KR" sz="2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41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07568" y="908720"/>
            <a:ext cx="7992888" cy="5256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ExceptionEx</a:t>
            </a:r>
            <a:endParaRPr lang="en-US" altLang="ko-KR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    public static void main( String[] </a:t>
            </a:r>
            <a:r>
              <a:rPr lang="en-US" altLang="ko-KR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)  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Scanner </a:t>
            </a:r>
            <a:r>
              <a:rPr lang="en-US" altLang="ko-KR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sc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= new Scanner(System.in);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result;</a:t>
            </a:r>
          </a:p>
          <a:p>
            <a:pPr lvl="1"/>
            <a:endParaRPr lang="en-US" altLang="ko-KR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(“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나뉨수를 입력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:”);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divided = </a:t>
            </a:r>
            <a:r>
              <a:rPr lang="en-US" altLang="ko-KR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sc.nextInt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1"/>
            <a:endParaRPr lang="en-US" altLang="ko-KR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(“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나눗수를 입력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:”);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divisor = </a:t>
            </a:r>
            <a:r>
              <a:rPr lang="en-US" altLang="ko-KR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sc.nextInt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1"/>
            <a:endParaRPr lang="en-US" altLang="ko-KR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      result =divided /divisor;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(“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결과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:” + result);</a:t>
            </a:r>
          </a:p>
          <a:p>
            <a:pPr lvl="1"/>
            <a:endParaRPr lang="en-US" altLang="ko-KR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5616" y="582951"/>
            <a:ext cx="14670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예외만나기</a:t>
            </a:r>
            <a:endParaRPr lang="en-US" altLang="ko-KR" sz="2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300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59082" y="989634"/>
            <a:ext cx="9653287" cy="4566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package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ioEx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/>
            </a:r>
            <a:b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import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java.io.IOException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/>
            </a:r>
            <a:b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</a:b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public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class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Ex01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{ 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public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static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void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main(String[]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 {</a:t>
            </a:r>
          </a:p>
          <a:p>
            <a:pPr lvl="2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//</a:t>
            </a:r>
            <a:r>
              <a:rPr lang="ko-KR" altLang="en-US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한바이트로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 읽어옴 </a:t>
            </a:r>
          </a:p>
          <a:p>
            <a:pPr lvl="2"/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try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</a:p>
          <a:p>
            <a:pPr lvl="3"/>
            <a:r>
              <a:rPr lang="en-US" altLang="ko-KR" sz="14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su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=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</a:t>
            </a:r>
            <a:r>
              <a:rPr lang="en-US" altLang="ko-KR" sz="1400" b="1" i="1" dirty="0" err="1">
                <a:latin typeface="HY강B" panose="02030600000101010101" pitchFamily="18" charset="-127"/>
                <a:ea typeface="HY강B" panose="02030600000101010101" pitchFamily="18" charset="-127"/>
              </a:rPr>
              <a:t>in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.read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3"/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</a:t>
            </a:r>
            <a:r>
              <a:rPr lang="en-US" altLang="ko-KR" sz="1400" b="1" i="1" dirty="0" err="1">
                <a:latin typeface="HY강B" panose="02030600000101010101" pitchFamily="18" charset="-127"/>
                <a:ea typeface="HY강B" panose="02030600000101010101" pitchFamily="18" charset="-127"/>
              </a:rPr>
              <a:t>out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.println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 (</a:t>
            </a:r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char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su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3"/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3"/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su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=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</a:t>
            </a:r>
            <a:r>
              <a:rPr lang="en-US" altLang="ko-KR" sz="1400" b="1" i="1" dirty="0" err="1">
                <a:latin typeface="HY강B" panose="02030600000101010101" pitchFamily="18" charset="-127"/>
                <a:ea typeface="HY강B" panose="02030600000101010101" pitchFamily="18" charset="-127"/>
              </a:rPr>
              <a:t>in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.read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(); </a:t>
            </a:r>
          </a:p>
          <a:p>
            <a:pPr lvl="3"/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</a:t>
            </a:r>
            <a:r>
              <a:rPr lang="en-US" altLang="ko-KR" sz="1400" b="1" i="1" dirty="0" err="1">
                <a:latin typeface="HY강B" panose="02030600000101010101" pitchFamily="18" charset="-127"/>
                <a:ea typeface="HY강B" panose="02030600000101010101" pitchFamily="18" charset="-127"/>
              </a:rPr>
              <a:t>out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.println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 (</a:t>
            </a:r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char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su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2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} </a:t>
            </a:r>
            <a:r>
              <a:rPr lang="en-US" altLang="ko-KR" sz="1400" b="1" dirty="0">
                <a:latin typeface="HY강B" panose="02030600000101010101" pitchFamily="18" charset="-127"/>
                <a:ea typeface="HY강B" panose="02030600000101010101" pitchFamily="18" charset="-127"/>
              </a:rPr>
              <a:t>catch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(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IOException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e)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{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e.printStackTrace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2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  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1928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93827" y="197851"/>
            <a:ext cx="9912349" cy="5970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논리적에러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작성의도와 다르게 동작</a:t>
            </a:r>
          </a:p>
          <a:p>
            <a:endParaRPr lang="ko-KR" altLang="en-US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0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컴파일러 에러</a:t>
            </a:r>
            <a:r>
              <a:rPr lang="en-US" altLang="ko-KR" sz="20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자바컴파일러</a:t>
            </a: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구문체크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문법체크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번역</a:t>
            </a: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최적화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실행 에러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(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java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런타임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에러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JVM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에 의해 실행될 때 문제가 발생하는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것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에러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(error)  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프로그램 코드에 의해서 수습될 수 없는 심각한 오류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(out of memory)</a:t>
            </a:r>
          </a:p>
          <a:p>
            <a:r>
              <a:rPr lang="ko-KR" altLang="en-US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예외 </a:t>
            </a:r>
            <a:r>
              <a:rPr lang="en-US" altLang="ko-KR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(exception)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프로그램 코드에 의해서 수습될 수 있는 다소 미약한 오류</a:t>
            </a: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 프로그램이 죽지 않고 잘 돌아 가게 하기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위함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배열의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범위를 벗어 날 때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선택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숫자변환에 문제가 있을 때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선택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읽을 파일이 없을 때 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필수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네트워크에 문제가 있을 때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필수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3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1168</Words>
  <Application>Microsoft Office PowerPoint</Application>
  <PresentationFormat>와이드스크린</PresentationFormat>
  <Paragraphs>313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HY강B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jooyeon</cp:lastModifiedBy>
  <cp:revision>44</cp:revision>
  <dcterms:created xsi:type="dcterms:W3CDTF">2021-03-20T14:19:39Z</dcterms:created>
  <dcterms:modified xsi:type="dcterms:W3CDTF">2024-08-25T05:12:29Z</dcterms:modified>
</cp:coreProperties>
</file>