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6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5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6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9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2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06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7326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07C84-56FD-41F3-9630-DC0DED3D3F3D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0F600-5402-445D-972B-0C6351320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7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7590" y="1741989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배열로 학생관리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77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51242"/>
              </p:ext>
            </p:extLst>
          </p:nvPr>
        </p:nvGraphicFramePr>
        <p:xfrm>
          <a:off x="4540584" y="1044518"/>
          <a:ext cx="4489115" cy="47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823"/>
                <a:gridCol w="897823"/>
                <a:gridCol w="897823"/>
                <a:gridCol w="897823"/>
                <a:gridCol w="897823"/>
              </a:tblGrid>
              <a:tr h="477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김솔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주형준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김채윤</a:t>
                      </a:r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3079" y="782053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학생등록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0584" y="2069432"/>
            <a:ext cx="885658" cy="46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3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4487778" y="2580773"/>
            <a:ext cx="187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index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540584" y="1518713"/>
            <a:ext cx="187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arr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1263316" y="3236495"/>
            <a:ext cx="4162926" cy="2947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(“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학생이름입력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:”);</a:t>
            </a:r>
          </a:p>
          <a:p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arr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[index] = </a:t>
            </a:r>
            <a:r>
              <a:rPr lang="en-US" altLang="ko-KR" sz="1400" dirty="0" err="1"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c.nextLine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();</a:t>
            </a:r>
          </a:p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index++;</a:t>
            </a:r>
          </a:p>
          <a:p>
            <a:endParaRPr lang="en-US" altLang="ko-KR" sz="14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(“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학생이름입력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:”);</a:t>
            </a:r>
            <a:endParaRPr lang="en-US" altLang="ko-KR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400" dirty="0" err="1"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rr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[index] = </a:t>
            </a:r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sc.nextLine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ndex++;</a:t>
            </a:r>
          </a:p>
          <a:p>
            <a:endParaRPr lang="en-US" altLang="ko-KR" sz="14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System.out.println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(“</a:t>
            </a:r>
            <a:r>
              <a:rPr lang="ko-KR" altLang="en-US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학생이름입력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:”);</a:t>
            </a:r>
          </a:p>
          <a:p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arr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[index] = </a:t>
            </a:r>
            <a:r>
              <a:rPr lang="en-US" altLang="ko-KR" sz="14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sc.nextLine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();</a:t>
            </a:r>
          </a:p>
          <a:p>
            <a:r>
              <a:rPr lang="en-US" altLang="ko-KR" sz="1400" dirty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ndex++;</a:t>
            </a:r>
          </a:p>
          <a:p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8332" y="679784"/>
            <a:ext cx="55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0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648827" y="679784"/>
            <a:ext cx="55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6505407" y="679784"/>
            <a:ext cx="55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443870" y="679784"/>
            <a:ext cx="55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34207" y="679784"/>
            <a:ext cx="559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9641624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40584" y="1044518"/>
          <a:ext cx="4489115" cy="47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823"/>
                <a:gridCol w="897823"/>
                <a:gridCol w="897823"/>
                <a:gridCol w="897823"/>
                <a:gridCol w="897823"/>
              </a:tblGrid>
              <a:tr h="4774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김솔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주형준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김채윤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 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3079" y="782053"/>
            <a:ext cx="2628900" cy="359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b0f0"/>
                </a:solidFill>
                <a:latin typeface="HY강B"/>
                <a:ea typeface="HY강B"/>
              </a:rPr>
              <a:t>학생 조회</a:t>
            </a:r>
            <a:endParaRPr lang="ko-KR" altLang="en-US">
              <a:solidFill>
                <a:srgbClr val="00b0f0"/>
              </a:solidFill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0584" y="2069432"/>
            <a:ext cx="885658" cy="46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2</a:t>
            </a:r>
            <a:endParaRPr lang="ko-KR" alt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4487778" y="2580773"/>
            <a:ext cx="1876927" cy="265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select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540584" y="1518713"/>
            <a:ext cx="187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arr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1528011" y="3615490"/>
            <a:ext cx="3880184" cy="2183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System.out.println(“</a:t>
            </a:r>
            <a:r>
              <a:rPr lang="ko-KR" altLang="en-US" sz="1400">
                <a:latin typeface="HY나무B"/>
                <a:ea typeface="HY나무B"/>
              </a:rPr>
              <a:t>학생조회 번호</a:t>
            </a:r>
            <a:r>
              <a:rPr lang="en-US" altLang="ko-KR" sz="1400">
                <a:latin typeface="HY나무B"/>
                <a:ea typeface="HY나무B"/>
              </a:rPr>
              <a:t>:”);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int select = sc.nextInt() -1;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System.out.println(“&lt;&lt;</a:t>
            </a:r>
            <a:r>
              <a:rPr lang="ko-KR" altLang="en-US" sz="1400">
                <a:latin typeface="HY나무B"/>
                <a:ea typeface="HY나무B"/>
              </a:rPr>
              <a:t>조회 결과</a:t>
            </a:r>
            <a:r>
              <a:rPr lang="en-US" altLang="ko-KR" sz="1400">
                <a:latin typeface="HY나무B"/>
                <a:ea typeface="HY나무B"/>
              </a:rPr>
              <a:t>“&gt;&gt; );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System.out.println( arr[select] );</a:t>
            </a:r>
            <a:endParaRPr lang="en-US" altLang="ko-KR" sz="1400">
              <a:latin typeface="HY나무B"/>
              <a:ea typeface="HY나무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8332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5648827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6505407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7443870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8334207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6283493" y="3615489"/>
            <a:ext cx="3880184" cy="2183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for( int i=0 ; i&lt; </a:t>
            </a:r>
            <a:r>
              <a:rPr lang="en-US" altLang="ko-KR" sz="1400">
                <a:solidFill>
                  <a:srgbClr val="ff0000"/>
                </a:solidFill>
                <a:latin typeface="HY나무B"/>
                <a:ea typeface="HY나무B"/>
              </a:rPr>
              <a:t>index</a:t>
            </a:r>
            <a:r>
              <a:rPr lang="en-US" altLang="ko-KR" sz="1400">
                <a:latin typeface="HY나무B"/>
                <a:ea typeface="HY나무B"/>
              </a:rPr>
              <a:t> ; i++){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  System.out.println( arr[i] ); 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}</a:t>
            </a:r>
            <a:endParaRPr lang="ko-KR" altLang="en-US" sz="1400">
              <a:latin typeface="HY나무B"/>
              <a:ea typeface="HY나무B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34768" y="2026931"/>
            <a:ext cx="885658" cy="46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3</a:t>
            </a:r>
            <a:endParaRPr lang="ko-KR" altLang="en-US" sz="1100"/>
          </a:p>
        </p:txBody>
      </p:sp>
      <p:sp>
        <p:nvSpPr>
          <p:cNvPr id="20" name="TextBox 19"/>
          <p:cNvSpPr txBox="1"/>
          <p:nvPr/>
        </p:nvSpPr>
        <p:spPr>
          <a:xfrm>
            <a:off x="5961647" y="2601945"/>
            <a:ext cx="1876927" cy="263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index</a:t>
            </a:r>
            <a:endParaRPr lang="ko-KR" altLang="en-US" sz="120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9258300" y="2026931"/>
            <a:ext cx="1371600" cy="992995"/>
          </a:xfrm>
          <a:prstGeom prst="wedgeRoundRectCallout">
            <a:avLst>
              <a:gd name="adj1" fmla="val -145394"/>
              <a:gd name="adj2" fmla="val 16185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ko-KR" altLang="en-US" sz="1100"/>
              <a:t>등록된 </a:t>
            </a:r>
            <a:endParaRPr lang="ko-KR" altLang="en-US" sz="1100"/>
          </a:p>
          <a:p>
            <a:pPr algn="ctr">
              <a:defRPr/>
            </a:pPr>
            <a:r>
              <a:rPr lang="ko-KR" altLang="en-US" sz="1100"/>
              <a:t>학생 수 만큼 조회하기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40584" y="1044518"/>
          <a:ext cx="4489115" cy="47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823"/>
                <a:gridCol w="897823"/>
                <a:gridCol w="897823"/>
                <a:gridCol w="897823"/>
                <a:gridCol w="897823"/>
              </a:tblGrid>
              <a:tr h="4774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김솔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주형준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김채윤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송수빈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이효진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3079" y="782053"/>
            <a:ext cx="2628900" cy="359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b0f0"/>
                </a:solidFill>
                <a:latin typeface="HY강B"/>
                <a:ea typeface="HY강B"/>
              </a:rPr>
              <a:t>학생 변경</a:t>
            </a:r>
            <a:endParaRPr lang="ko-KR" altLang="en-US">
              <a:solidFill>
                <a:srgbClr val="00b0f0"/>
              </a:solidFill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0584" y="2069432"/>
            <a:ext cx="885658" cy="46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0</a:t>
            </a:r>
            <a:endParaRPr lang="en-US" altLang="ko-KR" sz="1100"/>
          </a:p>
        </p:txBody>
      </p:sp>
      <p:sp>
        <p:nvSpPr>
          <p:cNvPr id="8" name="TextBox 7"/>
          <p:cNvSpPr txBox="1"/>
          <p:nvPr/>
        </p:nvSpPr>
        <p:spPr>
          <a:xfrm>
            <a:off x="4487778" y="2580773"/>
            <a:ext cx="1876927" cy="265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update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540584" y="1518713"/>
            <a:ext cx="187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arr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1528011" y="3615490"/>
            <a:ext cx="3880184" cy="2183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400">
                <a:latin typeface="HY강M"/>
                <a:ea typeface="HY강M"/>
              </a:rPr>
              <a:t>System.out.println(“</a:t>
            </a:r>
            <a:r>
              <a:rPr lang="ko-KR" altLang="en-US" sz="1400">
                <a:latin typeface="HY강M"/>
                <a:ea typeface="HY강M"/>
              </a:rPr>
              <a:t>학생 번호 선택</a:t>
            </a:r>
            <a:r>
              <a:rPr lang="en-US" altLang="ko-KR" sz="1400">
                <a:latin typeface="HY강M"/>
                <a:ea typeface="HY강M"/>
              </a:rPr>
              <a:t>:”);</a:t>
            </a:r>
            <a:endParaRPr lang="en-US" altLang="ko-KR" sz="1400">
              <a:latin typeface="HY강M"/>
              <a:ea typeface="HY강M"/>
            </a:endParaRPr>
          </a:p>
          <a:p>
            <a:pPr lvl="0">
              <a:defRPr/>
            </a:pPr>
            <a:r>
              <a:rPr lang="en-US" altLang="ko-KR" sz="1400">
                <a:latin typeface="HY강M"/>
                <a:ea typeface="HY강M"/>
              </a:rPr>
              <a:t>int update = sc.nextInt() -1;</a:t>
            </a:r>
            <a:endParaRPr lang="en-US" altLang="ko-KR" sz="1400">
              <a:latin typeface="HY강M"/>
              <a:ea typeface="HY강M"/>
            </a:endParaRPr>
          </a:p>
          <a:p>
            <a:pPr lvl="0">
              <a:defRPr/>
            </a:pPr>
            <a:r>
              <a:rPr lang="en-US" altLang="ko-KR" sz="1400">
                <a:latin typeface="HY강M"/>
                <a:ea typeface="HY강M"/>
              </a:rPr>
              <a:t> </a:t>
            </a:r>
            <a:endParaRPr lang="en-US" altLang="ko-KR" sz="1400">
              <a:latin typeface="HY강M"/>
              <a:ea typeface="HY강M"/>
            </a:endParaRPr>
          </a:p>
          <a:p>
            <a:pPr lvl="0">
              <a:defRPr/>
            </a:pPr>
            <a:endParaRPr lang="en-US" altLang="ko-KR" sz="1400">
              <a:latin typeface="HY강M"/>
              <a:ea typeface="HY강M"/>
            </a:endParaRPr>
          </a:p>
          <a:p>
            <a:pPr lvl="0">
              <a:defRPr/>
            </a:pPr>
            <a:r>
              <a:rPr lang="en-US" altLang="ko-KR" sz="1400">
                <a:latin typeface="HY강M"/>
                <a:ea typeface="HY강M"/>
              </a:rPr>
              <a:t>System.out.println(“</a:t>
            </a:r>
            <a:r>
              <a:rPr lang="ko-KR" altLang="en-US" sz="1400">
                <a:latin typeface="HY강M"/>
                <a:ea typeface="HY강M"/>
              </a:rPr>
              <a:t>새로운 이름 입력</a:t>
            </a:r>
            <a:r>
              <a:rPr lang="en-US" altLang="ko-KR" sz="1400">
                <a:latin typeface="HY강M"/>
                <a:ea typeface="HY강M"/>
              </a:rPr>
              <a:t>” );</a:t>
            </a:r>
            <a:endParaRPr lang="en-US" altLang="ko-KR" sz="1400">
              <a:latin typeface="HY강M"/>
              <a:ea typeface="HY강M"/>
            </a:endParaRPr>
          </a:p>
          <a:p>
            <a:pPr lvl="0">
              <a:defRPr/>
            </a:pPr>
            <a:r>
              <a:rPr lang="en-US" altLang="ko-KR" sz="1400">
                <a:latin typeface="HY강M"/>
                <a:ea typeface="HY강M"/>
              </a:rPr>
              <a:t>String updateName = sc.nextLine();</a:t>
            </a:r>
            <a:endParaRPr lang="en-US" altLang="ko-KR" sz="1400">
              <a:latin typeface="HY강M"/>
              <a:ea typeface="HY강M"/>
            </a:endParaRPr>
          </a:p>
          <a:p>
            <a:pPr lvl="0">
              <a:defRPr/>
            </a:pPr>
            <a:r>
              <a:rPr lang="en-US" altLang="ko-KR" sz="1400">
                <a:latin typeface="HY강M"/>
                <a:ea typeface="HY강M"/>
              </a:rPr>
              <a:t>arr[update] = updateName;</a:t>
            </a:r>
            <a:endParaRPr lang="en-US" altLang="ko-KR" sz="1400">
              <a:latin typeface="HY강M"/>
              <a:ea typeface="HY강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8332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5648827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6505407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7443870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8334207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40584" y="1044518"/>
          <a:ext cx="4489115" cy="477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7823"/>
                <a:gridCol w="897823"/>
                <a:gridCol w="897823"/>
                <a:gridCol w="897823"/>
                <a:gridCol w="897823"/>
              </a:tblGrid>
              <a:tr h="477476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김솔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주형준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김채윤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>
                    <a:solidFill>
                      <a:srgbClr val="00b0f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송수빈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latin typeface="HY강B"/>
                          <a:ea typeface="HY강B"/>
                        </a:rPr>
                        <a:t>이효진</a:t>
                      </a:r>
                      <a:endParaRPr lang="ko-KR" altLang="en-US" sz="1200">
                        <a:latin typeface="HY강B"/>
                        <a:ea typeface="HY강B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3079" y="782053"/>
            <a:ext cx="2628900" cy="359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b0f0"/>
                </a:solidFill>
                <a:latin typeface="HY강B"/>
                <a:ea typeface="HY강B"/>
              </a:rPr>
              <a:t>학생 삭제</a:t>
            </a:r>
            <a:endParaRPr lang="ko-KR" altLang="en-US">
              <a:solidFill>
                <a:srgbClr val="00b0f0"/>
              </a:solidFill>
              <a:latin typeface="HY강B"/>
              <a:ea typeface="HY강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40584" y="2069432"/>
            <a:ext cx="885658" cy="46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5</a:t>
            </a:r>
            <a:endParaRPr lang="ko-KR" alt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4487778" y="2580773"/>
            <a:ext cx="1876927" cy="265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index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4540584" y="1518713"/>
            <a:ext cx="187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arr</a:t>
            </a:r>
            <a:endParaRPr lang="ko-KR" altLang="en-US" sz="1200"/>
          </a:p>
        </p:txBody>
      </p:sp>
      <p:sp>
        <p:nvSpPr>
          <p:cNvPr id="11" name="직사각형 10"/>
          <p:cNvSpPr/>
          <p:nvPr/>
        </p:nvSpPr>
        <p:spPr>
          <a:xfrm>
            <a:off x="818147" y="3520212"/>
            <a:ext cx="4241131" cy="2183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System.out.println(“</a:t>
            </a:r>
            <a:r>
              <a:rPr lang="ko-KR" altLang="en-US" sz="1400">
                <a:latin typeface="HY나무B"/>
                <a:ea typeface="HY나무B"/>
              </a:rPr>
              <a:t>학생 삭제 번호 선택</a:t>
            </a:r>
            <a:r>
              <a:rPr lang="en-US" altLang="ko-KR" sz="1400">
                <a:latin typeface="HY나무B"/>
                <a:ea typeface="HY나무B"/>
              </a:rPr>
              <a:t>:”);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Int delete = sc.nextInt() -1;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 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arr[delete] = “ ”;</a:t>
            </a:r>
            <a:endParaRPr lang="en-US" altLang="ko-KR" sz="1400">
              <a:latin typeface="HY나무B"/>
              <a:ea typeface="HY나무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98332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0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5648827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1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6505407" y="679784"/>
            <a:ext cx="5594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2</a:t>
            </a:r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7514556" y="733984"/>
            <a:ext cx="559468" cy="23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3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8499641" y="724504"/>
            <a:ext cx="559468" cy="23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/>
              <a:t>4</a:t>
            </a:r>
            <a:endParaRPr lang="ko-KR" altLang="en-US" sz="1000"/>
          </a:p>
        </p:txBody>
      </p:sp>
      <p:sp>
        <p:nvSpPr>
          <p:cNvPr id="17" name="직사각형 16"/>
          <p:cNvSpPr/>
          <p:nvPr/>
        </p:nvSpPr>
        <p:spPr>
          <a:xfrm>
            <a:off x="5479047" y="3501191"/>
            <a:ext cx="5289216" cy="2201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System.out.println(“</a:t>
            </a:r>
            <a:r>
              <a:rPr lang="ko-KR" altLang="en-US" sz="1400">
                <a:latin typeface="HY나무B"/>
                <a:ea typeface="HY나무B"/>
              </a:rPr>
              <a:t>학생 삭제 번호 선택</a:t>
            </a:r>
            <a:r>
              <a:rPr lang="en-US" altLang="ko-KR" sz="1400">
                <a:latin typeface="HY나무B"/>
                <a:ea typeface="HY나무B"/>
              </a:rPr>
              <a:t>:”);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int delete= sc.nextInt() -1; 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for( int i=delete ; i&lt; </a:t>
            </a:r>
            <a:r>
              <a:rPr lang="en-US" altLang="ko-KR" sz="1400">
                <a:solidFill>
                  <a:srgbClr val="ff0000"/>
                </a:solidFill>
                <a:latin typeface="HY나무B"/>
                <a:ea typeface="HY나무B"/>
              </a:rPr>
              <a:t>arr.length -1 </a:t>
            </a:r>
            <a:r>
              <a:rPr lang="en-US" altLang="ko-KR" sz="1400">
                <a:latin typeface="HY나무B"/>
                <a:ea typeface="HY나무B"/>
              </a:rPr>
              <a:t>; i++){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   </a:t>
            </a:r>
            <a:r>
              <a:rPr lang="en-US" altLang="ko-KR" sz="1400">
                <a:solidFill>
                  <a:srgbClr val="42c7f1"/>
                </a:solidFill>
                <a:latin typeface="HY나무B"/>
                <a:ea typeface="HY나무B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HY나무B"/>
                <a:ea typeface="HY나무B"/>
              </a:rPr>
              <a:t>arr[i] = arr[i+1];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}</a:t>
            </a: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endParaRPr lang="en-US" altLang="ko-KR" sz="1400">
              <a:latin typeface="HY나무B"/>
              <a:ea typeface="HY나무B"/>
            </a:endParaRPr>
          </a:p>
          <a:p>
            <a:pPr lvl="0">
              <a:defRPr/>
            </a:pPr>
            <a:r>
              <a:rPr lang="en-US" altLang="ko-KR" sz="1400">
                <a:latin typeface="HY나무B"/>
                <a:ea typeface="HY나무B"/>
              </a:rPr>
              <a:t>arr[arr.length -1]= “”;  //</a:t>
            </a:r>
            <a:r>
              <a:rPr lang="ko-KR" altLang="en-US" sz="1400">
                <a:latin typeface="HY나무B"/>
                <a:ea typeface="HY나무B"/>
              </a:rPr>
              <a:t>마직막값 지우기</a:t>
            </a:r>
            <a:endParaRPr lang="ko-KR" altLang="en-US" sz="1400">
              <a:latin typeface="HY나무B"/>
              <a:ea typeface="HY나무B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19679" y="2069432"/>
            <a:ext cx="885658" cy="46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/>
              <a:t>2</a:t>
            </a:r>
            <a:endParaRPr lang="en-US" altLang="ko-KR" sz="1100"/>
          </a:p>
        </p:txBody>
      </p:sp>
      <p:sp>
        <p:nvSpPr>
          <p:cNvPr id="19" name="TextBox 18"/>
          <p:cNvSpPr txBox="1"/>
          <p:nvPr/>
        </p:nvSpPr>
        <p:spPr>
          <a:xfrm>
            <a:off x="5710656" y="2604294"/>
            <a:ext cx="1876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/>
              <a:t>delete</a:t>
            </a:r>
            <a:endParaRPr lang="en-US" altLang="ko-KR" sz="1200"/>
          </a:p>
        </p:txBody>
      </p:sp>
      <p:cxnSp>
        <p:nvCxnSpPr>
          <p:cNvPr id="3" name="구부러진 연결선 2"/>
          <p:cNvCxnSpPr>
            <a:stCxn id="15" idx="0"/>
            <a:endCxn id="14" idx="0"/>
          </p:cNvCxnSpPr>
          <p:nvPr/>
        </p:nvCxnSpPr>
        <p:spPr>
          <a:xfrm rot="16200000" flipV="1">
            <a:off x="7262616" y="202309"/>
            <a:ext cx="54200" cy="1009149"/>
          </a:xfrm>
          <a:prstGeom prst="curvedConnector3">
            <a:avLst>
              <a:gd name="adj1" fmla="val 521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V="1">
            <a:off x="8327857" y="194675"/>
            <a:ext cx="12700" cy="93846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803838" y="3245416"/>
            <a:ext cx="1388691" cy="267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삭제</a:t>
            </a:r>
            <a:r>
              <a:rPr lang="en-US" altLang="ko-KR" sz="1200"/>
              <a:t>1</a:t>
            </a:r>
            <a:endParaRPr lang="en-US" altLang="ko-KR" sz="1200"/>
          </a:p>
        </p:txBody>
      </p:sp>
      <p:sp>
        <p:nvSpPr>
          <p:cNvPr id="23" name=""/>
          <p:cNvSpPr txBox="1"/>
          <p:nvPr/>
        </p:nvSpPr>
        <p:spPr>
          <a:xfrm>
            <a:off x="5535182" y="3161596"/>
            <a:ext cx="1388691" cy="2674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삭제</a:t>
            </a:r>
            <a:r>
              <a:rPr lang="en-US" altLang="ko-KR" sz="1200"/>
              <a:t>2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239</ep:Words>
  <ep:PresentationFormat>와이드스크린</ep:PresentationFormat>
  <ep:Paragraphs>102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Office 테마</vt:lpstr>
      <vt:lpstr>배열로 학생관리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2024-08-07T13:54:20.000</dcterms:created>
  <dc:creator>jooyeon</dc:creator>
  <cp:lastModifiedBy>user</cp:lastModifiedBy>
  <dcterms:modified xsi:type="dcterms:W3CDTF">2024-08-08T04:49:41.539</dcterms:modified>
  <cp:revision>37</cp:revision>
  <dc:title>PowerPoint 프레젠테이션</dc:title>
  <cp:version>1000.0000.01</cp:version>
</cp:coreProperties>
</file>