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62" r:id="rId6"/>
    <p:sldId id="263" r:id="rId7"/>
    <p:sldId id="27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0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5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2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1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1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3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3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148D-5970-44B8-A461-70431ACC2A4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1846-49EE-42E3-9434-31B2E3C1A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8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27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011" y="1263316"/>
            <a:ext cx="25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전세계의 문자를 표현한 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888" t="17719" r="39272" b="25000"/>
          <a:stretch/>
        </p:blipFill>
        <p:spPr>
          <a:xfrm>
            <a:off x="4535906" y="1449805"/>
            <a:ext cx="6346657" cy="39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5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0058" y="1715791"/>
            <a:ext cx="3214913" cy="1234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(“hello”);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6460669" y="1489888"/>
            <a:ext cx="1792706" cy="101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LG PC 모니터 | 27QN600 | LG전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074" y="622111"/>
            <a:ext cx="1882944" cy="188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51156" y="1202524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hello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3449" y="602715"/>
            <a:ext cx="2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삼성모니터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45772" y="3523855"/>
            <a:ext cx="6421854" cy="1239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실제로 모니터에  </a:t>
            </a:r>
            <a:r>
              <a:rPr lang="en-US" altLang="ko-KR" sz="1400" dirty="0" smtClean="0"/>
              <a:t>“hello”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출력되는것은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코드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누가 작성 </a:t>
            </a:r>
            <a:r>
              <a:rPr lang="ko-KR" altLang="en-US" sz="1400" dirty="0" err="1" smtClean="0"/>
              <a:t>하는것인가</a:t>
            </a:r>
            <a:r>
              <a:rPr lang="en-US" altLang="ko-KR" sz="1400" dirty="0" smtClean="0"/>
              <a:t>?</a:t>
            </a:r>
          </a:p>
          <a:p>
            <a:pPr marL="228600" indent="-228600">
              <a:buAutoNum type="arabicPeriod"/>
            </a:pPr>
            <a:r>
              <a:rPr lang="ko-KR" altLang="en-US" sz="1400" dirty="0" smtClean="0"/>
              <a:t>삼성전자 모니터를 만드는 쪽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내 컴퓨터의 운영체제</a:t>
            </a:r>
            <a:endParaRPr lang="en-US" altLang="ko-KR" sz="1400" dirty="0" smtClean="0"/>
          </a:p>
          <a:p>
            <a:r>
              <a:rPr lang="en-US" altLang="ko-KR" sz="1400" dirty="0" smtClean="0"/>
              <a:t>3.  </a:t>
            </a:r>
            <a:r>
              <a:rPr lang="ko-KR" altLang="en-US" sz="1400" dirty="0" smtClean="0"/>
              <a:t>자바를 만드는 사람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2" name="Picture 4" descr="LG PC 모니터 | 27QN600 | LG전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074" y="2781343"/>
            <a:ext cx="1882944" cy="188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653427" y="3305688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hello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67677" y="2660069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lg</a:t>
            </a:r>
            <a:r>
              <a:rPr lang="ko-KR" altLang="en-US" dirty="0" smtClean="0"/>
              <a:t>모니터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517820" y="2642122"/>
            <a:ext cx="1735555" cy="61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545773" y="4876545"/>
            <a:ext cx="6421852" cy="1239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모니터를 교체하였다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“hello” </a:t>
            </a:r>
            <a:r>
              <a:rPr lang="ko-KR" altLang="en-US" sz="1400" dirty="0" smtClean="0"/>
              <a:t>잘 출력될 것인가</a:t>
            </a:r>
            <a:r>
              <a:rPr lang="en-US" altLang="ko-KR" sz="1400" dirty="0" smtClean="0"/>
              <a:t>?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06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34789" y="937575"/>
            <a:ext cx="3296653" cy="505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자바 프로그램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3575" y="1465430"/>
            <a:ext cx="4704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FileOutputStream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fos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FileOutputStream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fos.write</a:t>
            </a:r>
            <a:r>
              <a:rPr lang="en-US" altLang="ko-KR" sz="1400" dirty="0" smtClean="0"/>
              <a:t>(65);</a:t>
            </a:r>
          </a:p>
          <a:p>
            <a:r>
              <a:rPr lang="en-US" altLang="ko-KR" sz="1400" dirty="0" err="1"/>
              <a:t>f</a:t>
            </a:r>
            <a:r>
              <a:rPr lang="en-US" altLang="ko-KR" sz="1400" dirty="0" err="1" smtClean="0"/>
              <a:t>os.write</a:t>
            </a:r>
            <a:r>
              <a:rPr lang="en-US" altLang="ko-KR" sz="1400" dirty="0" smtClean="0"/>
              <a:t>(66);</a:t>
            </a:r>
            <a:endParaRPr lang="ko-KR" altLang="en-US" sz="1400" dirty="0"/>
          </a:p>
        </p:txBody>
      </p:sp>
      <p:sp>
        <p:nvSpPr>
          <p:cNvPr id="7" name="원통 6"/>
          <p:cNvSpPr/>
          <p:nvPr/>
        </p:nvSpPr>
        <p:spPr>
          <a:xfrm>
            <a:off x="1456583" y="3544866"/>
            <a:ext cx="812131" cy="19791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6" idx="1"/>
            <a:endCxn id="7" idx="1"/>
          </p:cNvCxnSpPr>
          <p:nvPr/>
        </p:nvCxnSpPr>
        <p:spPr>
          <a:xfrm rot="10800000" flipH="1" flipV="1">
            <a:off x="1453575" y="1942484"/>
            <a:ext cx="409074" cy="1602382"/>
          </a:xfrm>
          <a:prstGeom prst="curvedConnector4">
            <a:avLst>
              <a:gd name="adj1" fmla="val -55882"/>
              <a:gd name="adj2" fmla="val 64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4715" y="4590335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4715" y="4038706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22668" y="640058"/>
            <a:ext cx="3296653" cy="505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Platform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6962752" y="1145384"/>
            <a:ext cx="403058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2694" y="1413997"/>
            <a:ext cx="111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rite();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lush();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22668" y="2419537"/>
            <a:ext cx="3296653" cy="505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 API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6989822" y="2926960"/>
            <a:ext cx="403058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43179" y="3136704"/>
            <a:ext cx="17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WriteFile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854788" y="4029138"/>
            <a:ext cx="3296653" cy="505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장치 드라이버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989822" y="4534464"/>
            <a:ext cx="403058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7100954" y="5636642"/>
            <a:ext cx="3188689" cy="8963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하드디스크 장치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99081" y="4614979"/>
            <a:ext cx="2334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BOOL </a:t>
            </a:r>
            <a:r>
              <a:rPr lang="en-US" altLang="ko-KR" sz="1100" dirty="0" err="1" smtClean="0"/>
              <a:t>WriterFile</a:t>
            </a:r>
            <a:r>
              <a:rPr lang="en-US" altLang="ko-KR" sz="1100" dirty="0" smtClean="0"/>
              <a:t>(…) {</a:t>
            </a:r>
          </a:p>
          <a:p>
            <a:r>
              <a:rPr lang="ko-KR" altLang="en-US" sz="1100" dirty="0" smtClean="0"/>
              <a:t>어떤 </a:t>
            </a:r>
            <a:r>
              <a:rPr lang="ko-KR" altLang="en-US" sz="1100" dirty="0" err="1" smtClean="0"/>
              <a:t>플래터에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100" dirty="0" smtClean="0"/>
              <a:t>어떤 트랙</a:t>
            </a:r>
            <a:endParaRPr lang="en-US" altLang="ko-KR" sz="1100" dirty="0" smtClean="0"/>
          </a:p>
          <a:p>
            <a:r>
              <a:rPr lang="ko-KR" altLang="en-US" sz="1100" dirty="0" smtClean="0"/>
              <a:t>어떤 섹션</a:t>
            </a:r>
            <a:endParaRPr lang="en-US" altLang="ko-KR" sz="1100" dirty="0" smtClean="0"/>
          </a:p>
          <a:p>
            <a:r>
              <a:rPr lang="ko-KR" altLang="en-US" sz="1100" dirty="0" smtClean="0"/>
              <a:t>어떤 옵셋</a:t>
            </a:r>
            <a:endParaRPr lang="en-US" altLang="ko-KR" sz="1100" dirty="0" smtClean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96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User program and System 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10" y="619144"/>
            <a:ext cx="3744892" cy="419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99710" y="5004544"/>
            <a:ext cx="453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sys_write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약속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55032" y="5564605"/>
            <a:ext cx="1515979" cy="445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write()</a:t>
            </a:r>
            <a:endParaRPr lang="ko-KR" altLang="en-US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501190" y="5564605"/>
            <a:ext cx="1515979" cy="445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 write()</a:t>
            </a:r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488092" y="5564605"/>
            <a:ext cx="1515979" cy="445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 write()</a:t>
            </a:r>
            <a:endParaRPr lang="ko-KR" altLang="en-US" sz="1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9165118" y="5564605"/>
            <a:ext cx="1515979" cy="445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 write()</a:t>
            </a:r>
            <a:endParaRPr lang="ko-KR" alt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0889" y="6069931"/>
            <a:ext cx="121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1347" y="6069931"/>
            <a:ext cx="121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39163" y="6066283"/>
            <a:ext cx="121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65118" y="6066283"/>
            <a:ext cx="121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4590" y="1423817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운영체제 입장에서 입출력관리 할 필요성 있음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줄을 세울 필요 있음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인터페이스기반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모니터 장치에 의존적이지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장치에 의존적이지 않다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76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; I/O Str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49" y="2737270"/>
            <a:ext cx="76771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; I/O St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64" y="638760"/>
            <a:ext cx="77914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2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76" y="1184108"/>
            <a:ext cx="9485445" cy="39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0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76978" y="2560935"/>
            <a:ext cx="22621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텍스트</a:t>
            </a:r>
            <a:endParaRPr lang="en-US" altLang="ko-KR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문자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99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833" t="17981" r="28964" b="23772"/>
          <a:stretch/>
        </p:blipFill>
        <p:spPr>
          <a:xfrm>
            <a:off x="661700" y="697832"/>
            <a:ext cx="11051041" cy="58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29688" y="2135608"/>
            <a:ext cx="1540042" cy="667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ASCII</a:t>
            </a:r>
            <a:endParaRPr lang="ko-KR" altLang="en-US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929688" y="2803359"/>
            <a:ext cx="1540042" cy="667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ASCII</a:t>
            </a:r>
            <a:endParaRPr lang="ko-KR" altLang="en-US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29688" y="3471114"/>
            <a:ext cx="1540042" cy="667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ASCII</a:t>
            </a:r>
            <a:endParaRPr lang="ko-KR" altLang="en-US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469730" y="2803360"/>
            <a:ext cx="1540042" cy="667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EUC-KR</a:t>
            </a:r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469730" y="3471113"/>
            <a:ext cx="1540042" cy="667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EUC-JP</a:t>
            </a:r>
            <a:endParaRPr lang="ko-KR" altLang="en-US" sz="1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929688" y="4138864"/>
            <a:ext cx="1540042" cy="667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ASCII</a:t>
            </a:r>
            <a:endParaRPr lang="ko-KR" altLang="en-US" sz="1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469730" y="4138863"/>
            <a:ext cx="1540042" cy="667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806614" y="4138858"/>
            <a:ext cx="6016" cy="66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69730" y="2803359"/>
            <a:ext cx="416592" cy="667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469730" y="3471109"/>
            <a:ext cx="416592" cy="6677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469729" y="4138852"/>
            <a:ext cx="416593" cy="667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KR</a:t>
            </a:r>
            <a:endParaRPr lang="ko-KR" altLang="en-US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889330" y="4138852"/>
            <a:ext cx="410579" cy="6677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JP</a:t>
            </a:r>
            <a:endParaRPr lang="ko-KR" altLang="en-US" sz="1200" dirty="0" smtClean="0"/>
          </a:p>
        </p:txBody>
      </p:sp>
      <p:sp>
        <p:nvSpPr>
          <p:cNvPr id="21" name="오른쪽 화살표 20"/>
          <p:cNvSpPr/>
          <p:nvPr/>
        </p:nvSpPr>
        <p:spPr>
          <a:xfrm>
            <a:off x="6202279" y="4319337"/>
            <a:ext cx="463216" cy="4150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879054" y="4203715"/>
            <a:ext cx="134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r>
              <a:rPr lang="en-US" altLang="ko-KR" dirty="0" smtClean="0"/>
              <a:t>UTF-8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30092" y="2899611"/>
            <a:ext cx="13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EUC-KR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30091" y="3648209"/>
            <a:ext cx="134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EUK-JP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51295" y="3278877"/>
            <a:ext cx="403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한국어와 일본어를 함께 쓸 수 없음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79054" y="4851554"/>
            <a:ext cx="400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전세계문자를 표현한 </a:t>
            </a:r>
            <a:r>
              <a:rPr lang="ko-KR" altLang="en-US" dirty="0" err="1" smtClean="0"/>
              <a:t>코드표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11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168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Symbol</vt:lpstr>
      <vt:lpstr>Office 테마</vt:lpstr>
      <vt:lpstr>입출력 스트림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jooyeon</dc:creator>
  <cp:lastModifiedBy>jooyeon</cp:lastModifiedBy>
  <cp:revision>7</cp:revision>
  <dcterms:created xsi:type="dcterms:W3CDTF">2023-07-26T12:35:25Z</dcterms:created>
  <dcterms:modified xsi:type="dcterms:W3CDTF">2023-08-03T12:20:23Z</dcterms:modified>
</cp:coreProperties>
</file>