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2A9-FBBE-45F1-B9CC-A7842B218035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8E6C-5EE9-4C46-A547-CA37CE164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7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2A9-FBBE-45F1-B9CC-A7842B218035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8E6C-5EE9-4C46-A547-CA37CE164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7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2A9-FBBE-45F1-B9CC-A7842B218035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8E6C-5EE9-4C46-A547-CA37CE164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2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2A9-FBBE-45F1-B9CC-A7842B218035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8E6C-5EE9-4C46-A547-CA37CE164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7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2A9-FBBE-45F1-B9CC-A7842B218035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8E6C-5EE9-4C46-A547-CA37CE164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1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2A9-FBBE-45F1-B9CC-A7842B218035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8E6C-5EE9-4C46-A547-CA37CE164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3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2A9-FBBE-45F1-B9CC-A7842B218035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8E6C-5EE9-4C46-A547-CA37CE164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0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2A9-FBBE-45F1-B9CC-A7842B218035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8E6C-5EE9-4C46-A547-CA37CE164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0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2A9-FBBE-45F1-B9CC-A7842B218035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8E6C-5EE9-4C46-A547-CA37CE164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9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2A9-FBBE-45F1-B9CC-A7842B218035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8E6C-5EE9-4C46-A547-CA37CE164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4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2A9-FBBE-45F1-B9CC-A7842B218035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8E6C-5EE9-4C46-A547-CA37CE164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92A9-FBBE-45F1-B9CC-A7842B218035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A8E6C-5EE9-4C46-A547-CA37CE164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2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0203" y="3186260"/>
            <a:ext cx="1753386" cy="1753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lt"/>
              </a:rPr>
              <a:t>자바</a:t>
            </a:r>
            <a:endParaRPr lang="en-US" altLang="ko-KR" dirty="0" smtClean="0">
              <a:latin typeface="+mj-lt"/>
            </a:endParaRPr>
          </a:p>
          <a:p>
            <a:pPr algn="ctr"/>
            <a:r>
              <a:rPr lang="ko-KR" altLang="en-US" dirty="0" smtClean="0">
                <a:latin typeface="+mj-lt"/>
              </a:rPr>
              <a:t>응용프로그램</a:t>
            </a:r>
            <a:endParaRPr lang="ko-KR" altLang="en-US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01321" y="3186260"/>
            <a:ext cx="1753386" cy="1753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lt"/>
              </a:rPr>
              <a:t>입출력 </a:t>
            </a:r>
            <a:endParaRPr lang="en-US" altLang="ko-KR" dirty="0" smtClean="0">
              <a:latin typeface="+mj-lt"/>
            </a:endParaRPr>
          </a:p>
          <a:p>
            <a:pPr algn="ctr"/>
            <a:r>
              <a:rPr lang="ko-KR" altLang="en-US" dirty="0" smtClean="0">
                <a:latin typeface="+mj-lt"/>
              </a:rPr>
              <a:t>자료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23589" y="3572760"/>
            <a:ext cx="4477732" cy="2828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23589" y="4317478"/>
            <a:ext cx="4477732" cy="2828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694549" y="4458880"/>
            <a:ext cx="2384982" cy="1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694549" y="3695310"/>
            <a:ext cx="2384982" cy="1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9329" y="4939646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출력 스트림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9329" y="2948061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입력 스트림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8691" y="1581671"/>
            <a:ext cx="27911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자바의 입출력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6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5864" y="1055802"/>
            <a:ext cx="10444899" cy="5802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FileInReaderTest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</a:p>
          <a:p>
            <a:pPr lvl="1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try {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FileReader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u="sng" dirty="0" err="1">
                <a:latin typeface="HY강B" panose="02030600000101010101" pitchFamily="18" charset="-127"/>
                <a:ea typeface="HY강B" panose="02030600000101010101" pitchFamily="18" charset="-127"/>
              </a:rPr>
              <a:t>fis</a:t>
            </a:r>
            <a:r>
              <a:rPr lang="en-US" altLang="ko-KR" u="sng" dirty="0">
                <a:latin typeface="HY강B" panose="02030600000101010101" pitchFamily="18" charset="-127"/>
                <a:ea typeface="HY강B" panose="02030600000101010101" pitchFamily="18" charset="-127"/>
              </a:rPr>
              <a:t> = new </a:t>
            </a:r>
            <a:r>
              <a:rPr lang="en-US" altLang="ko-KR" u="sng" dirty="0" err="1">
                <a:latin typeface="HY강B" panose="02030600000101010101" pitchFamily="18" charset="-127"/>
                <a:ea typeface="HY강B" panose="02030600000101010101" pitchFamily="18" charset="-127"/>
              </a:rPr>
              <a:t>FileReader</a:t>
            </a:r>
            <a:r>
              <a:rPr lang="en-US" altLang="ko-KR" u="sng" dirty="0">
                <a:latin typeface="HY강B" panose="02030600000101010101" pitchFamily="18" charset="-127"/>
                <a:ea typeface="HY강B" panose="02030600000101010101" pitchFamily="18" charset="-127"/>
              </a:rPr>
              <a:t>("a.txt");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input;</a:t>
            </a:r>
          </a:p>
          <a:p>
            <a:pPr lvl="3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while (  ( input=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fis.read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()) != -1) {</a:t>
            </a:r>
          </a:p>
          <a:p>
            <a:pPr lvl="3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((char)input);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("end");</a:t>
            </a:r>
          </a:p>
          <a:p>
            <a:pPr lvl="2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}catch(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IOException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e) {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e.printStackTrace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25864" y="532582"/>
            <a:ext cx="19445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FileReader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70434" y="603251"/>
            <a:ext cx="2535810" cy="372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강B" panose="02030600000101010101" pitchFamily="18" charset="-127"/>
                <a:ea typeface="HY강B" panose="02030600000101010101" pitchFamily="18" charset="-127"/>
              </a:rPr>
              <a:t>문자단위스트림</a:t>
            </a:r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50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1658" y="377072"/>
            <a:ext cx="10925666" cy="6014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FileWriterTest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</a:p>
          <a:p>
            <a:pPr lvl="1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try {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char 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buf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[] = { 'B', 'A', 'C','F'};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FileWriter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u="sng" dirty="0" err="1">
                <a:latin typeface="HY강B" panose="02030600000101010101" pitchFamily="18" charset="-127"/>
                <a:ea typeface="HY강B" panose="02030600000101010101" pitchFamily="18" charset="-127"/>
              </a:rPr>
              <a:t>fw</a:t>
            </a:r>
            <a:r>
              <a:rPr lang="en-US" altLang="ko-KR" u="sng" dirty="0">
                <a:latin typeface="HY강B" panose="02030600000101010101" pitchFamily="18" charset="-127"/>
                <a:ea typeface="HY강B" panose="02030600000101010101" pitchFamily="18" charset="-127"/>
              </a:rPr>
              <a:t> = new </a:t>
            </a:r>
            <a:r>
              <a:rPr lang="en-US" altLang="ko-KR" u="sng" dirty="0" err="1">
                <a:latin typeface="HY강B" panose="02030600000101010101" pitchFamily="18" charset="-127"/>
                <a:ea typeface="HY강B" panose="02030600000101010101" pitchFamily="18" charset="-127"/>
              </a:rPr>
              <a:t>FileWriter</a:t>
            </a:r>
            <a:r>
              <a:rPr lang="en-US" altLang="ko-KR" u="sng" dirty="0">
                <a:latin typeface="HY강B" panose="02030600000101010101" pitchFamily="18" charset="-127"/>
                <a:ea typeface="HY강B" panose="02030600000101010101" pitchFamily="18" charset="-127"/>
              </a:rPr>
              <a:t>("writer.txt");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fw.write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('A');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fw.write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안녕하세요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fw.write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buf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fw.write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 buf,1,2);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fw.flush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}catch(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IOException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e) {</a:t>
            </a:r>
          </a:p>
          <a:p>
            <a:pPr lvl="2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e.printStackTrace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486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665" y="631935"/>
            <a:ext cx="2824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보조스트림</a:t>
            </a:r>
            <a:r>
              <a:rPr lang="ko-KR" alt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사용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951" y="1310326"/>
            <a:ext cx="11642103" cy="5316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BufferedReaderTest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</a:p>
          <a:p>
            <a:pPr lvl="1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1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BufferedReader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bs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= </a:t>
            </a:r>
            <a:r>
              <a:rPr lang="en-US" altLang="ko-KR" b="1" dirty="0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 </a:t>
            </a:r>
            <a:r>
              <a:rPr lang="en-US" altLang="ko-KR" b="1" dirty="0" err="1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BufferedReader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b="1" dirty="0" err="1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InputStreamReader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System.in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));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String input;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try {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while( true ) { 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input =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bs.readLine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if(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input.equals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("stop")) 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break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 input);</a:t>
            </a:r>
          </a:p>
          <a:p>
            <a:pPr lvl="3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 catch (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IOException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e)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e.printStackTrace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8282998" y="2215299"/>
            <a:ext cx="9427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53437" y="1872858"/>
            <a:ext cx="161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기반스트림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6546" y="1718970"/>
            <a:ext cx="161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보조스트림</a:t>
            </a:r>
            <a:endParaRPr lang="ko-KR" altLang="en-US" sz="14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552537" y="2096083"/>
            <a:ext cx="170590" cy="59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540971" y="2096083"/>
            <a:ext cx="526994" cy="48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5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기본 입출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38" y="692952"/>
            <a:ext cx="9197818" cy="57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4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036" t="15361" r="33380" b="11863"/>
          <a:stretch/>
        </p:blipFill>
        <p:spPr>
          <a:xfrm>
            <a:off x="471340" y="0"/>
            <a:ext cx="10539167" cy="68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2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131" y="904973"/>
            <a:ext cx="54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바이트 단위 </a:t>
            </a:r>
            <a:r>
              <a:rPr lang="ko-KR" altLang="en-US" b="1" dirty="0" err="1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스트림과</a:t>
            </a:r>
            <a:r>
              <a:rPr lang="ko-KR" altLang="en-US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문자 단위 </a:t>
            </a:r>
            <a:r>
              <a:rPr lang="ko-KR" altLang="en-US" b="1" dirty="0" err="1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스트림</a:t>
            </a:r>
            <a:endParaRPr lang="ko-KR" altLang="en-US" b="1" dirty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130" y="1367547"/>
            <a:ext cx="10454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자바 스트림은 바이트 단위로 자료의 입출력이 이루어짐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그림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동영상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음악파일 등 대부분 파일은 바이트 단위로 읽거나 쓰면 됩니다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그러나 한글같은 경우는 한 문자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즉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바이트 이기때문에 깨져서 나타납니다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따라서 입출력 중 가장 많이 사용하는 자료인 문자를 위해 문자스트림을 별도로 제공합니다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130" y="3861449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기반스트림과 </a:t>
            </a:r>
            <a:r>
              <a:rPr lang="ko-KR" altLang="en-US" b="1" dirty="0" err="1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보조스트림</a:t>
            </a:r>
            <a:endParaRPr lang="ko-KR" altLang="en-US" b="1" dirty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0131" y="4230781"/>
            <a:ext cx="10454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어떤 스트림이 </a:t>
            </a:r>
            <a:r>
              <a:rPr lang="ko-KR" altLang="en-US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자료를 직접 읽거나 쓰는 기능을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제공하는가 아니면 직접 자료를 읽거나 쓰는 기능 없이 </a:t>
            </a:r>
            <a:r>
              <a:rPr lang="ko-KR" altLang="en-US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다른 스트림에 부가기능을 제공하는가에 따라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기반 스트림과 보조 스트림으로 구분할 수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기반스트림은 입출력 대상에 직접연결되어 생성되는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스트림입니다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반면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보조 스트림은 읽고 쓰는 기능은 없습니다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따라서 항상 다른 스트림을 포함하여 생성됩니다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0699" y="5671595"/>
            <a:ext cx="5133372" cy="65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Scanner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sc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= new Scanner( System.in ) ;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62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87612" y="792546"/>
            <a:ext cx="26548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표준 입출력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55475"/>
              </p:ext>
            </p:extLst>
          </p:nvPr>
        </p:nvGraphicFramePr>
        <p:xfrm>
          <a:off x="1739769" y="238821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3904848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7054645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575447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static </a:t>
                      </a:r>
                      <a:r>
                        <a:rPr lang="en-US" altLang="ko-KR" dirty="0" err="1" smtClean="0"/>
                        <a:t>PrintStream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표준 출력 스트립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31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static </a:t>
                      </a:r>
                      <a:r>
                        <a:rPr lang="en-US" altLang="ko-KR" dirty="0" err="1" smtClean="0"/>
                        <a:t>InputStream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표준 입력 스트림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755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static </a:t>
                      </a:r>
                      <a:r>
                        <a:rPr lang="en-US" altLang="ko-KR" dirty="0" err="1" smtClean="0"/>
                        <a:t>OutputStream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표준 오류 출력 스트림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6837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55423" y="1847654"/>
            <a:ext cx="259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System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클래스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56274" y="4445433"/>
            <a:ext cx="63097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프로그램실행하면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바로 </a:t>
            </a:r>
            <a:r>
              <a:rPr lang="ko-KR" altLang="en-US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사용가능하다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6274" y="4009023"/>
            <a:ext cx="10935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static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570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2804" y="1093509"/>
            <a:ext cx="4751109" cy="4722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SystemInTest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 { </a:t>
            </a:r>
          </a:p>
          <a:p>
            <a:pPr lvl="2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input;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try {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input=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System.in.read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(input);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((char)input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3"/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 catch (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IOException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e)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e.printStackTrace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 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33913" y="1093508"/>
            <a:ext cx="6881567" cy="4722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SystemInTest2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</a:p>
          <a:p>
            <a:pPr lvl="1"/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알파벳 여러 개를 쓰고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enter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를 누르세요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1"/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input;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try {</a:t>
            </a:r>
          </a:p>
          <a:p>
            <a:pPr lvl="2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while(  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( input =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System.in.read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())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!=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‘\n’)  {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 (char) input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}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 catch (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IOException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e) {</a:t>
            </a:r>
          </a:p>
          <a:p>
            <a:pPr lvl="1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1"/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e.printStackTrace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1"/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1"/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  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875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718" y="631596"/>
            <a:ext cx="279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바이트 단위 스트림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6181" y="1159497"/>
            <a:ext cx="10501460" cy="5363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FileInputStreamTest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</a:p>
          <a:p>
            <a:pPr lvl="1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try {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FileInputStream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u="sng" dirty="0" err="1">
                <a:latin typeface="HY강B" panose="02030600000101010101" pitchFamily="18" charset="-127"/>
                <a:ea typeface="HY강B" panose="02030600000101010101" pitchFamily="18" charset="-127"/>
              </a:rPr>
              <a:t>fis</a:t>
            </a:r>
            <a:r>
              <a:rPr lang="en-US" altLang="ko-KR" u="sng" dirty="0">
                <a:latin typeface="HY강B" panose="02030600000101010101" pitchFamily="18" charset="-127"/>
                <a:ea typeface="HY강B" panose="02030600000101010101" pitchFamily="18" charset="-127"/>
              </a:rPr>
              <a:t> = new </a:t>
            </a:r>
            <a:r>
              <a:rPr lang="en-US" altLang="ko-KR" u="sng" dirty="0" err="1">
                <a:latin typeface="HY강B" panose="02030600000101010101" pitchFamily="18" charset="-127"/>
                <a:ea typeface="HY강B" panose="02030600000101010101" pitchFamily="18" charset="-127"/>
              </a:rPr>
              <a:t>FileInputStream</a:t>
            </a:r>
            <a:r>
              <a:rPr lang="en-US" altLang="ko-KR" u="sng" dirty="0">
                <a:latin typeface="HY강B" panose="02030600000101010101" pitchFamily="18" charset="-127"/>
                <a:ea typeface="HY강B" panose="02030600000101010101" pitchFamily="18" charset="-127"/>
              </a:rPr>
              <a:t>("a.txt");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input;</a:t>
            </a:r>
          </a:p>
          <a:p>
            <a:pPr lvl="3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while (  ( input=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fis.read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()) != -1) {</a:t>
            </a:r>
          </a:p>
          <a:p>
            <a:pPr lvl="3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((char)input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3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("end");</a:t>
            </a:r>
          </a:p>
          <a:p>
            <a:pPr lvl="2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}catch(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IOException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e) {</a:t>
            </a:r>
          </a:p>
          <a:p>
            <a:pPr lvl="2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e.printStackTrace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805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1340" y="160256"/>
            <a:ext cx="10501460" cy="6485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class FileInputStreamTest2 {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try {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FileInputStream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u="sng" dirty="0" err="1">
                <a:latin typeface="HY강B" panose="02030600000101010101" pitchFamily="18" charset="-127"/>
                <a:ea typeface="HY강B" panose="02030600000101010101" pitchFamily="18" charset="-127"/>
              </a:rPr>
              <a:t>fis</a:t>
            </a:r>
            <a:r>
              <a:rPr lang="en-US" altLang="ko-KR" u="sng" dirty="0">
                <a:latin typeface="HY강B" panose="02030600000101010101" pitchFamily="18" charset="-127"/>
                <a:ea typeface="HY강B" panose="02030600000101010101" pitchFamily="18" charset="-127"/>
              </a:rPr>
              <a:t> = new </a:t>
            </a:r>
            <a:r>
              <a:rPr lang="en-US" altLang="ko-KR" u="sng" dirty="0" err="1">
                <a:latin typeface="HY강B" panose="02030600000101010101" pitchFamily="18" charset="-127"/>
                <a:ea typeface="HY강B" panose="02030600000101010101" pitchFamily="18" charset="-127"/>
              </a:rPr>
              <a:t>FileInputStream</a:t>
            </a:r>
            <a:r>
              <a:rPr lang="en-US" altLang="ko-KR" u="sng" dirty="0">
                <a:latin typeface="HY강B" panose="02030600000101010101" pitchFamily="18" charset="-127"/>
                <a:ea typeface="HY강B" panose="02030600000101010101" pitchFamily="18" charset="-127"/>
              </a:rPr>
              <a:t>("input.txt");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byte[]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bs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= new byte[10];</a:t>
            </a:r>
          </a:p>
          <a:p>
            <a:pPr lvl="3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input;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while( (input =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fis.read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bs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)) != -1) {</a:t>
            </a:r>
          </a:p>
          <a:p>
            <a:pPr lvl="4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4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for(byte b :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bs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</a:p>
          <a:p>
            <a:pPr lvl="4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 (char)b);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3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3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 input +"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바이트 읽음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3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}catch(Exception e) {</a:t>
            </a:r>
          </a:p>
          <a:p>
            <a:pPr lvl="3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e.printStactTrace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3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80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1340" y="160256"/>
            <a:ext cx="10501460" cy="6485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class FileOutputStreamTest3 {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</a:p>
          <a:p>
            <a:pPr lvl="1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1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try {</a:t>
            </a:r>
          </a:p>
          <a:p>
            <a:pPr lvl="2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FileOutputStream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u="sng" dirty="0" err="1">
                <a:latin typeface="HY강B" panose="02030600000101010101" pitchFamily="18" charset="-127"/>
                <a:ea typeface="HY강B" panose="02030600000101010101" pitchFamily="18" charset="-127"/>
              </a:rPr>
              <a:t>fos</a:t>
            </a:r>
            <a:r>
              <a:rPr lang="en-US" altLang="ko-KR" u="sng" dirty="0">
                <a:latin typeface="HY강B" panose="02030600000101010101" pitchFamily="18" charset="-127"/>
                <a:ea typeface="HY강B" panose="02030600000101010101" pitchFamily="18" charset="-127"/>
              </a:rPr>
              <a:t> = new </a:t>
            </a:r>
            <a:r>
              <a:rPr lang="en-US" altLang="ko-KR" u="sng" dirty="0" err="1">
                <a:latin typeface="HY강B" panose="02030600000101010101" pitchFamily="18" charset="-127"/>
                <a:ea typeface="HY강B" panose="02030600000101010101" pitchFamily="18" charset="-127"/>
              </a:rPr>
              <a:t>FileOutputStream</a:t>
            </a:r>
            <a:r>
              <a:rPr lang="en-US" altLang="ko-KR" u="sng" dirty="0">
                <a:latin typeface="HY강B" panose="02030600000101010101" pitchFamily="18" charset="-127"/>
                <a:ea typeface="HY강B" panose="02030600000101010101" pitchFamily="18" charset="-127"/>
              </a:rPr>
              <a:t>("output2.txt");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byte[]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bs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= new byte[25];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byte data =65;</a:t>
            </a:r>
          </a:p>
          <a:p>
            <a:pPr lvl="2"/>
            <a:r>
              <a:rPr lang="nn-NO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for( int i=0 ; i&lt; bs.length; i++) {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bs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[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]=data;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data++;</a:t>
            </a:r>
          </a:p>
          <a:p>
            <a:pPr lvl="1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}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fos.write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bs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}catch(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IOException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e) {</a:t>
            </a:r>
          </a:p>
          <a:p>
            <a:pPr lvl="1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e.printStackTrace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71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</TotalTime>
  <Words>571</Words>
  <Application>Microsoft Office PowerPoint</Application>
  <PresentationFormat>와이드스크린</PresentationFormat>
  <Paragraphs>190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HY강B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50</cp:revision>
  <dcterms:created xsi:type="dcterms:W3CDTF">2021-04-24T01:53:49Z</dcterms:created>
  <dcterms:modified xsi:type="dcterms:W3CDTF">2024-08-25T13:29:12Z</dcterms:modified>
</cp:coreProperties>
</file>