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A888-F696-4BBA-BE2C-866918EEA19A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ECE4-1B5A-45DE-B952-F9D48E6DB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87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A888-F696-4BBA-BE2C-866918EEA19A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ECE4-1B5A-45DE-B952-F9D48E6DB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14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A888-F696-4BBA-BE2C-866918EEA19A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ECE4-1B5A-45DE-B952-F9D48E6DB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72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A888-F696-4BBA-BE2C-866918EEA19A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ECE4-1B5A-45DE-B952-F9D48E6DB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1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A888-F696-4BBA-BE2C-866918EEA19A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ECE4-1B5A-45DE-B952-F9D48E6DB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7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A888-F696-4BBA-BE2C-866918EEA19A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ECE4-1B5A-45DE-B952-F9D48E6DB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07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A888-F696-4BBA-BE2C-866918EEA19A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ECE4-1B5A-45DE-B952-F9D48E6DB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21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A888-F696-4BBA-BE2C-866918EEA19A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ECE4-1B5A-45DE-B952-F9D48E6DB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31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A888-F696-4BBA-BE2C-866918EEA19A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ECE4-1B5A-45DE-B952-F9D48E6DB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05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A888-F696-4BBA-BE2C-866918EEA19A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ECE4-1B5A-45DE-B952-F9D48E6DB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83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A888-F696-4BBA-BE2C-866918EEA19A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ECE4-1B5A-45DE-B952-F9D48E6DB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63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4A888-F696-4BBA-BE2C-866918EEA19A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9ECE4-1B5A-45DE-B952-F9D48E6DB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1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9201" y="1417562"/>
            <a:ext cx="4984082" cy="181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6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</a:t>
            </a:r>
            <a:r>
              <a:rPr lang="en-US" altLang="ko-KR" sz="16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lass  Sample1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</a:p>
          <a:p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public static void main(String[] </a:t>
            </a:r>
            <a:r>
              <a:rPr lang="en-US" altLang="ko-KR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){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</a:t>
            </a:r>
            <a:r>
              <a:rPr lang="en-US" altLang="ko-KR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(“hi java”);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}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9201" y="3703562"/>
            <a:ext cx="4984082" cy="28007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6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b="1" dirty="0">
                <a:solidFill>
                  <a:srgbClr val="00B05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</a:t>
            </a:r>
            <a:r>
              <a:rPr lang="en-US" altLang="ko-KR" sz="1600" b="1" dirty="0" smtClean="0">
                <a:solidFill>
                  <a:srgbClr val="00B05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lass  Sample2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</a:p>
          <a:p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public static void  hi(){</a:t>
            </a: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	</a:t>
            </a:r>
            <a:r>
              <a:rPr lang="en-US" altLang="ko-KR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(“hi java”);		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} </a:t>
            </a:r>
          </a:p>
          <a:p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public static void main(String[] </a:t>
            </a:r>
            <a:r>
              <a:rPr lang="en-US" altLang="ko-KR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){</a:t>
            </a: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Sample2.hi();    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}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62434" y="2056957"/>
            <a:ext cx="5257801" cy="30469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6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</a:t>
            </a:r>
            <a:r>
              <a:rPr lang="en-US" altLang="ko-KR" sz="1600" b="1" dirty="0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lass  Sample3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</a:p>
          <a:p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public void  hi(){</a:t>
            </a: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	</a:t>
            </a:r>
            <a:r>
              <a:rPr lang="en-US" altLang="ko-KR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(“hi java”);		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} </a:t>
            </a:r>
          </a:p>
          <a:p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public static void main(String[] </a:t>
            </a:r>
            <a:r>
              <a:rPr lang="en-US" altLang="ko-KR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){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Sample3  </a:t>
            </a:r>
            <a:r>
              <a:rPr lang="en-US" altLang="ko-KR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obj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= new Sample3();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</a:t>
            </a:r>
            <a:r>
              <a:rPr lang="en-US" altLang="ko-KR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obj.hi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();           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}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1895" y="748224"/>
            <a:ext cx="847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Java</a:t>
            </a:r>
            <a:r>
              <a:rPr lang="ko-KR" altLang="en-US" b="1" dirty="0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로 코드를 작성하고 실행시키는 방법 </a:t>
            </a:r>
            <a:r>
              <a:rPr lang="en-US" altLang="ko-KR" b="1" dirty="0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ko-KR" altLang="en-US" b="1" dirty="0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가지 </a:t>
            </a:r>
            <a:r>
              <a:rPr lang="en-US" altLang="ko-KR" b="1" dirty="0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 </a:t>
            </a:r>
            <a:r>
              <a:rPr lang="ko-KR" altLang="en-US" b="1" dirty="0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눈에 익혀 두자 </a:t>
            </a:r>
            <a:r>
              <a:rPr lang="en-US" altLang="ko-KR" b="1" dirty="0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endParaRPr lang="ko-KR" altLang="en-US" b="1" dirty="0">
              <a:solidFill>
                <a:srgbClr val="00B0F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680" y="1853672"/>
            <a:ext cx="895100" cy="8951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753" y="4201024"/>
            <a:ext cx="612358" cy="61235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248" y="2405496"/>
            <a:ext cx="686551" cy="68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0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9332" y="1030711"/>
            <a:ext cx="2887579" cy="13849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class  Customer1{</a:t>
            </a:r>
          </a:p>
          <a:p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String name; </a:t>
            </a: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String grade;</a:t>
            </a: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9332" y="2675272"/>
            <a:ext cx="4758489" cy="28931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class  Customer2{</a:t>
            </a:r>
          </a:p>
          <a:p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private  String name; </a:t>
            </a: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private  String grade;</a:t>
            </a:r>
          </a:p>
          <a:p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public void input( String </a:t>
            </a:r>
            <a:r>
              <a:rPr lang="en-US" altLang="ko-KR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p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_name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String 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p_grade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){</a:t>
            </a: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 name =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p_name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grade  =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p_grade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}     </a:t>
            </a: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public String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getInfo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() {</a:t>
            </a: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    return  name + “ : “ +  grade ;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}      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4154" y="2675272"/>
            <a:ext cx="4758489" cy="2893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class  Customer3{</a:t>
            </a:r>
          </a:p>
          <a:p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private  String name; </a:t>
            </a: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private  String grade;</a:t>
            </a:r>
          </a:p>
          <a:p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public  Customer3( String name, String  grade){</a:t>
            </a: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 this.name = name;</a:t>
            </a: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this.grade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= grade;</a:t>
            </a: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}     </a:t>
            </a: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public String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toString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() {</a:t>
            </a: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    return  name + “ : “ +  grade ;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}      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0364" y="1009785"/>
            <a:ext cx="2887579" cy="13849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Customer1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obj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= new Customer1();</a:t>
            </a: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o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bj.name=“</a:t>
            </a:r>
            <a:r>
              <a:rPr lang="ko-KR" altLang="en-US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브래드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”;</a:t>
            </a:r>
          </a:p>
          <a:p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obj.grade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=“VVIP”;</a:t>
            </a:r>
          </a:p>
          <a:p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 obj.name);</a:t>
            </a:r>
          </a:p>
          <a:p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obj.grade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);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9331" y="5694975"/>
            <a:ext cx="4758489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Customer2 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obj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= new Customer2( );</a:t>
            </a:r>
          </a:p>
          <a:p>
            <a:r>
              <a:rPr lang="en-US" altLang="ko-KR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o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bj.input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 “</a:t>
            </a:r>
            <a:r>
              <a:rPr lang="ko-KR" altLang="en-US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브래드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”, “VVIP” );</a:t>
            </a:r>
          </a:p>
          <a:p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  </a:t>
            </a:r>
            <a:r>
              <a:rPr lang="en-US" altLang="ko-KR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o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bj.getInfo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() );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4154" y="5701382"/>
            <a:ext cx="4758489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Customer3 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obj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= new Customer3( “</a:t>
            </a:r>
            <a:r>
              <a:rPr lang="ko-KR" altLang="en-US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브래드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”,“VVIP”); </a:t>
            </a:r>
          </a:p>
          <a:p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 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obj.toString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() );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9173" y="496236"/>
            <a:ext cx="847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Java</a:t>
            </a:r>
            <a:r>
              <a:rPr lang="ko-KR" altLang="en-US" b="1" dirty="0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로 고객정보를 저장하고 출력하기</a:t>
            </a:r>
            <a:endParaRPr lang="ko-KR" altLang="en-US" b="1" dirty="0">
              <a:solidFill>
                <a:srgbClr val="00B0F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28449" r="10192"/>
          <a:stretch/>
        </p:blipFill>
        <p:spPr>
          <a:xfrm>
            <a:off x="8500310" y="865568"/>
            <a:ext cx="1738562" cy="155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09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238</Words>
  <Application>Microsoft Office PowerPoint</Application>
  <PresentationFormat>와이드스크린</PresentationFormat>
  <Paragraphs>75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HY강B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jooyeon</dc:creator>
  <cp:lastModifiedBy>jooyeon</cp:lastModifiedBy>
  <cp:revision>14</cp:revision>
  <dcterms:created xsi:type="dcterms:W3CDTF">2024-07-28T09:03:20Z</dcterms:created>
  <dcterms:modified xsi:type="dcterms:W3CDTF">2024-07-28T10:17:16Z</dcterms:modified>
</cp:coreProperties>
</file>