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852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583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4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15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584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5832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206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721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02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531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223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1FEEA-96E6-41FE-998F-CAD10EBCA542}" type="datetimeFigureOut">
              <a:rPr lang="ko-KR" altLang="en-US" smtClean="0"/>
              <a:t>2024-08-06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201B-C301-4B08-B8F4-6F4DD0045C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68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피보나치 수열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5708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89507" y="272940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504" y="982231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46600" y="1713002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8648" y="1711266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662624" y="1505451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124845" y="1459598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9070" y="3161801"/>
            <a:ext cx="2941416" cy="132343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A=&gt; </a:t>
            </a:r>
            <a:r>
              <a:rPr lang="ko-KR" altLang="en-US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첫번째</a:t>
            </a:r>
            <a:r>
              <a:rPr lang="ko-KR" altLang="en-US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B=&gt; </a:t>
            </a:r>
            <a:r>
              <a:rPr lang="ko-KR" altLang="en-US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두번째</a:t>
            </a:r>
            <a:r>
              <a:rPr lang="ko-KR" altLang="en-US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항</a:t>
            </a:r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C=&gt; </a:t>
            </a:r>
            <a:r>
              <a:rPr lang="ko-KR" altLang="en-US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피보나치 </a:t>
            </a:r>
            <a:r>
              <a:rPr lang="ko-KR" altLang="en-US" sz="1600" dirty="0" err="1" smtClean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수열항</a:t>
            </a:r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N=&gt;</a:t>
            </a:r>
            <a:r>
              <a:rPr lang="ko-KR" altLang="en-US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반복제어 변수</a:t>
            </a:r>
            <a:endParaRPr lang="en-US" altLang="ko-KR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S=&gt;</a:t>
            </a:r>
            <a:r>
              <a:rPr lang="ko-KR" altLang="en-US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각</a:t>
            </a:r>
            <a:r>
              <a:rPr lang="en-US" altLang="ko-KR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항의 </a:t>
            </a:r>
            <a:r>
              <a:rPr lang="ko-KR" altLang="en-US" sz="1600" dirty="0" err="1">
                <a:solidFill>
                  <a:schemeClr val="tx1"/>
                </a:solidFill>
                <a:latin typeface="HY궁서B" panose="02030600000101010101" pitchFamily="18" charset="-127"/>
                <a:ea typeface="HY궁서B" panose="02030600000101010101" pitchFamily="18" charset="-127"/>
              </a:rPr>
              <a:t>누적합</a:t>
            </a:r>
            <a:endParaRPr lang="ko-KR" altLang="en-US" sz="1600" dirty="0">
              <a:solidFill>
                <a:schemeClr val="tx1"/>
              </a:solidFill>
              <a:latin typeface="HY궁서B" panose="02030600000101010101" pitchFamily="18" charset="-127"/>
              <a:ea typeface="HY궁서B" panose="02030600000101010101" pitchFamily="18" charset="-127"/>
            </a:endParaRPr>
          </a:p>
        </p:txBody>
      </p:sp>
      <p:grpSp>
        <p:nvGrpSpPr>
          <p:cNvPr id="13" name="그룹 12"/>
          <p:cNvGrpSpPr/>
          <p:nvPr/>
        </p:nvGrpSpPr>
        <p:grpSpPr>
          <a:xfrm>
            <a:off x="1771198" y="2564905"/>
            <a:ext cx="8435207" cy="3909789"/>
            <a:chOff x="318539" y="2899478"/>
            <a:chExt cx="8136904" cy="1238380"/>
          </a:xfrm>
        </p:grpSpPr>
        <p:sp>
          <p:nvSpPr>
            <p:cNvPr id="14" name="TextBox 13"/>
            <p:cNvSpPr txBox="1"/>
            <p:nvPr/>
          </p:nvSpPr>
          <p:spPr>
            <a:xfrm>
              <a:off x="318539" y="3718674"/>
              <a:ext cx="8136904" cy="4191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ko-KR" altLang="en-US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입력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=&gt;</a:t>
              </a:r>
            </a:p>
            <a:p>
              <a:r>
                <a:rPr lang="ko-KR" altLang="en-US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출력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 err="1">
                  <a:latin typeface="HY궁서B" panose="02030600000101010101" pitchFamily="18" charset="-127"/>
                  <a:ea typeface="HY궁서B" panose="02030600000101010101" pitchFamily="18" charset="-127"/>
                </a:rPr>
                <a:t>누적합</a:t>
              </a:r>
              <a:r>
                <a:rPr lang="ko-KR" altLang="en-US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:S</a:t>
              </a:r>
            </a:p>
            <a:p>
              <a:r>
                <a:rPr lang="ko-KR" altLang="en-US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제어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=&gt; </a:t>
              </a:r>
              <a:r>
                <a:rPr lang="ko-KR" altLang="en-US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반복제어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: N , </a:t>
              </a:r>
              <a:r>
                <a:rPr lang="ko-KR" altLang="en-US" sz="1600" dirty="0" err="1">
                  <a:latin typeface="HY궁서B" panose="02030600000101010101" pitchFamily="18" charset="-127"/>
                  <a:ea typeface="HY궁서B" panose="02030600000101010101" pitchFamily="18" charset="-127"/>
                </a:rPr>
                <a:t>첫번째</a:t>
              </a:r>
              <a:r>
                <a:rPr lang="ko-KR" altLang="en-US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항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: A,  </a:t>
              </a:r>
              <a:r>
                <a:rPr lang="ko-KR" altLang="en-US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두 번째 항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:B  , </a:t>
              </a:r>
              <a:r>
                <a:rPr lang="ko-KR" altLang="en-US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피보나치수열 항</a:t>
              </a:r>
              <a:r>
                <a:rPr lang="en-US" altLang="ko-KR" sz="1600" dirty="0" smtClean="0">
                  <a:latin typeface="HY궁서B" panose="02030600000101010101" pitchFamily="18" charset="-127"/>
                  <a:ea typeface="HY궁서B" panose="02030600000101010101" pitchFamily="18" charset="-127"/>
                </a:rPr>
                <a:t>: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C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S.C =&gt;  MAX=100  </a:t>
              </a:r>
            </a:p>
            <a:p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</a:t>
              </a:r>
              <a:r>
                <a:rPr lang="en-US" altLang="ko-KR" sz="1600" dirty="0">
                  <a:latin typeface="HY궁서B" panose="02030600000101010101" pitchFamily="18" charset="-127"/>
                  <a:ea typeface="HY궁서B" panose="02030600000101010101" pitchFamily="18" charset="-127"/>
                </a:rPr>
                <a:t>         </a:t>
              </a: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23525" y="3502650"/>
              <a:ext cx="2832409" cy="2160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자료명</a:t>
              </a:r>
              <a:r>
                <a:rPr lang="ko-KR" altLang="en-US" sz="1600" dirty="0">
                  <a:solidFill>
                    <a:schemeClr val="tx1"/>
                  </a:solidFill>
                </a:rPr>
                <a:t>세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3525" y="2899478"/>
              <a:ext cx="2832409" cy="187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변수설</a:t>
              </a:r>
              <a:r>
                <a:rPr lang="ko-KR" altLang="en-US" sz="1600" dirty="0">
                  <a:solidFill>
                    <a:schemeClr val="tx1"/>
                  </a:solidFill>
                </a:rPr>
                <a:t>명</a:t>
              </a:r>
            </a:p>
          </p:txBody>
        </p:sp>
      </p:grp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31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6A89C5-8975-459D-9712-CA15A4290BB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2073555" y="1423565"/>
            <a:ext cx="8136904" cy="52322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N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1      2       3       4       5       6    …100</a:t>
            </a:r>
            <a:endParaRPr lang="ko-KR" altLang="en-US" sz="2000" dirty="0">
              <a:solidFill>
                <a:srgbClr val="FF000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2132856"/>
            <a:ext cx="8136904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C</a:t>
            </a:r>
            <a:r>
              <a:rPr lang="en-US" altLang="ko-KR" sz="28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 </a:t>
            </a:r>
            <a:r>
              <a:rPr lang="en-US" altLang="ko-KR" sz="1400" dirty="0">
                <a:latin typeface="HY견고딕" panose="02030600000101010101" pitchFamily="18" charset="-127"/>
                <a:ea typeface="HY견고딕" panose="02030600000101010101" pitchFamily="18" charset="-127"/>
              </a:rPr>
              <a:t>1        1            </a:t>
            </a:r>
            <a:endParaRPr lang="ko-KR" altLang="en-US" sz="1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30648" y="2863627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A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62696" y="2861891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7030A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B</a:t>
            </a:r>
            <a:endParaRPr lang="ko-KR" altLang="en-US" sz="2000" dirty="0">
              <a:solidFill>
                <a:srgbClr val="7030A0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V="1">
            <a:off x="2846672" y="2656076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 flipV="1">
            <a:off x="3308893" y="2610223"/>
            <a:ext cx="0" cy="5614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207568" y="3933056"/>
            <a:ext cx="7992888" cy="21602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 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반복제어변수의 </a:t>
            </a:r>
            <a:r>
              <a:rPr lang="ko-KR" altLang="en-US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시작값과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종료값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endParaRPr lang="en-US" altLang="ko-KR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99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시작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~ 100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번째 항에서 종료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98</a:t>
            </a:r>
            <a:r>
              <a:rPr lang="ko-KR" altLang="en-US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번 반복</a:t>
            </a:r>
            <a:r>
              <a:rPr lang="en-US" altLang="ko-KR" dirty="0">
                <a:solidFill>
                  <a:schemeClr val="tx1"/>
                </a:solidFill>
                <a:latin typeface="+mj-lt"/>
                <a:ea typeface="HY강M" panose="02030600000101010101" pitchFamily="18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+mj-lt"/>
              <a:ea typeface="HY강M" panose="02030600000101010101" pitchFamily="18" charset="-127"/>
            </a:endParaRPr>
          </a:p>
        </p:txBody>
      </p:sp>
      <p:sp>
        <p:nvSpPr>
          <p:cNvPr id="10" name="폭발 1 9"/>
          <p:cNvSpPr/>
          <p:nvPr/>
        </p:nvSpPr>
        <p:spPr>
          <a:xfrm>
            <a:off x="7968209" y="2656076"/>
            <a:ext cx="2242251" cy="1853044"/>
          </a:xfrm>
          <a:prstGeom prst="irregularSeal1">
            <a:avLst/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피보나치 수열에서 주의 </a:t>
            </a:r>
            <a:r>
              <a:rPr lang="ko-KR" altLang="en-US" sz="1600" dirty="0" err="1">
                <a:solidFill>
                  <a:schemeClr val="tx1"/>
                </a:solidFill>
                <a:latin typeface="HY강M" panose="02030600000101010101" pitchFamily="18" charset="-127"/>
                <a:ea typeface="HY강M" panose="02030600000101010101" pitchFamily="18" charset="-127"/>
              </a:rPr>
              <a:t>할것</a:t>
            </a:r>
            <a:endParaRPr lang="en-US" altLang="ko-KR" sz="1600" dirty="0">
              <a:solidFill>
                <a:schemeClr val="tx1"/>
              </a:solidFill>
              <a:latin typeface="HY강M" panose="02030600000101010101" pitchFamily="18" charset="-127"/>
              <a:ea typeface="HY강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795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9" baseType="lpstr">
      <vt:lpstr>HY강M</vt:lpstr>
      <vt:lpstr>HY견고딕</vt:lpstr>
      <vt:lpstr>HY궁서B</vt:lpstr>
      <vt:lpstr>맑은 고딕</vt:lpstr>
      <vt:lpstr>Arial</vt:lpstr>
      <vt:lpstr>Office 테마</vt:lpstr>
      <vt:lpstr>피보나치 수열</vt:lpstr>
      <vt:lpstr>PowerPoint 프레젠테이션</vt:lpstr>
      <vt:lpstr>PowerPoint 프레젠테이션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피보나치 수열</dc:title>
  <dc:creator>user</dc:creator>
  <cp:lastModifiedBy>user</cp:lastModifiedBy>
  <cp:revision>1</cp:revision>
  <dcterms:created xsi:type="dcterms:W3CDTF">2024-08-06T05:52:10Z</dcterms:created>
  <dcterms:modified xsi:type="dcterms:W3CDTF">2024-08-06T05:52:37Z</dcterms:modified>
</cp:coreProperties>
</file>