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00E98-D6CB-4702-AC66-0CF018AF45C3}" v="284" dt="2022-08-29T13:59:0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FLO CLONE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>
          <a:xfrm>
            <a:off x="831850" y="4322763"/>
            <a:ext cx="10515600" cy="150018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김준서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조장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박초희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원재호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87C7-AE5B-B008-B073-46F8D09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프로젝트명</a:t>
            </a:r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FLO CLONE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참고한 웹 사이트</a:t>
            </a:r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FLO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https://www.music-flo.com/</a:t>
            </a:r>
          </a:p>
        </p:txBody>
      </p:sp>
    </p:spTree>
    <p:extLst>
      <p:ext uri="{BB962C8B-B14F-4D97-AF65-F5344CB8AC3E}">
        <p14:creationId xmlns:p14="http://schemas.microsoft.com/office/powerpoint/2010/main" val="3947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E92A6D-DC4A-58D0-8CF4-534C018CE1AE}"/>
              </a:ext>
            </a:extLst>
          </p:cNvPr>
          <p:cNvSpPr/>
          <p:nvPr/>
        </p:nvSpPr>
        <p:spPr>
          <a:xfrm>
            <a:off x="69850" y="76200"/>
            <a:ext cx="12052300" cy="1013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9E249-14AC-5519-0F24-B5BED707D934}"/>
              </a:ext>
            </a:extLst>
          </p:cNvPr>
          <p:cNvSpPr/>
          <p:nvPr/>
        </p:nvSpPr>
        <p:spPr>
          <a:xfrm>
            <a:off x="204952" y="155673"/>
            <a:ext cx="6699577" cy="791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5358B9-9223-7490-80A3-8C6DB1E7E068}"/>
              </a:ext>
            </a:extLst>
          </p:cNvPr>
          <p:cNvSpPr/>
          <p:nvPr/>
        </p:nvSpPr>
        <p:spPr>
          <a:xfrm>
            <a:off x="69850" y="4931774"/>
            <a:ext cx="12052300" cy="1122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&lt;footer&gt;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A57953-B1F2-406A-08A2-7A342AAE4545}"/>
              </a:ext>
            </a:extLst>
          </p:cNvPr>
          <p:cNvSpPr/>
          <p:nvPr/>
        </p:nvSpPr>
        <p:spPr>
          <a:xfrm>
            <a:off x="9146629" y="495519"/>
            <a:ext cx="2755408" cy="451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64C4B9-86C1-61BC-FA9E-CB861DC978D0}"/>
              </a:ext>
            </a:extLst>
          </p:cNvPr>
          <p:cNvGrpSpPr/>
          <p:nvPr/>
        </p:nvGrpSpPr>
        <p:grpSpPr>
          <a:xfrm>
            <a:off x="289963" y="282136"/>
            <a:ext cx="6529553" cy="624700"/>
            <a:chOff x="374977" y="251148"/>
            <a:chExt cx="6529553" cy="947029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BE5E2-B7DF-CA69-9C8C-AA8C66DB76B9}"/>
                </a:ext>
              </a:extLst>
            </p:cNvPr>
            <p:cNvSpPr/>
            <p:nvPr/>
          </p:nvSpPr>
          <p:spPr>
            <a:xfrm>
              <a:off x="374977" y="252466"/>
              <a:ext cx="164262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FC898A-C8C3-D554-13B8-0DCFCF82174A}"/>
                </a:ext>
              </a:extLst>
            </p:cNvPr>
            <p:cNvSpPr/>
            <p:nvPr/>
          </p:nvSpPr>
          <p:spPr>
            <a:xfrm>
              <a:off x="2017602" y="251808"/>
              <a:ext cx="198645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&lt;nav&gt;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953974-3144-FD1A-0164-167C8BCD4994}"/>
                </a:ext>
              </a:extLst>
            </p:cNvPr>
            <p:cNvSpPr/>
            <p:nvPr/>
          </p:nvSpPr>
          <p:spPr>
            <a:xfrm>
              <a:off x="4004058" y="251148"/>
              <a:ext cx="2900472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검색창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E46B19-2925-5456-0DE3-F5CB646AB243}"/>
              </a:ext>
            </a:extLst>
          </p:cNvPr>
          <p:cNvSpPr/>
          <p:nvPr/>
        </p:nvSpPr>
        <p:spPr>
          <a:xfrm>
            <a:off x="69850" y="1089686"/>
            <a:ext cx="12052300" cy="3844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915BD9-3E75-28A5-9630-C5645EA13C2C}"/>
              </a:ext>
            </a:extLst>
          </p:cNvPr>
          <p:cNvSpPr/>
          <p:nvPr/>
        </p:nvSpPr>
        <p:spPr>
          <a:xfrm>
            <a:off x="1031681" y="1216149"/>
            <a:ext cx="10138925" cy="7224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Slider Section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7720E8-4F2E-7D5B-1EDE-33AFA0CBDDF4}"/>
              </a:ext>
            </a:extLst>
          </p:cNvPr>
          <p:cNvSpPr/>
          <p:nvPr/>
        </p:nvSpPr>
        <p:spPr>
          <a:xfrm>
            <a:off x="1036822" y="2080959"/>
            <a:ext cx="10138925" cy="552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2CA40-C4EE-66AE-56F4-76AA39E97267}"/>
              </a:ext>
            </a:extLst>
          </p:cNvPr>
          <p:cNvSpPr/>
          <p:nvPr/>
        </p:nvSpPr>
        <p:spPr>
          <a:xfrm>
            <a:off x="1036820" y="2617160"/>
            <a:ext cx="10138925" cy="552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5BCD86-61C4-8DE4-251A-B20DAD790A8D}"/>
              </a:ext>
            </a:extLst>
          </p:cNvPr>
          <p:cNvSpPr/>
          <p:nvPr/>
        </p:nvSpPr>
        <p:spPr>
          <a:xfrm>
            <a:off x="1036820" y="3150630"/>
            <a:ext cx="10138925" cy="552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09CDAC-9ADE-F1A6-52DF-ED2B1E4254BD}"/>
              </a:ext>
            </a:extLst>
          </p:cNvPr>
          <p:cNvSpPr/>
          <p:nvPr/>
        </p:nvSpPr>
        <p:spPr>
          <a:xfrm>
            <a:off x="1041967" y="3684100"/>
            <a:ext cx="10128640" cy="552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4CC40-A139-A3CB-2C70-1B00A645B3B0}"/>
              </a:ext>
            </a:extLst>
          </p:cNvPr>
          <p:cNvSpPr/>
          <p:nvPr/>
        </p:nvSpPr>
        <p:spPr>
          <a:xfrm>
            <a:off x="1041966" y="4236769"/>
            <a:ext cx="10128640" cy="5526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A06A13-36EE-45C8-3F56-32FBB5E094C8}"/>
              </a:ext>
            </a:extLst>
          </p:cNvPr>
          <p:cNvGrpSpPr/>
          <p:nvPr/>
        </p:nvGrpSpPr>
        <p:grpSpPr>
          <a:xfrm>
            <a:off x="1031681" y="4985829"/>
            <a:ext cx="10014468" cy="431517"/>
            <a:chOff x="1031681" y="5017361"/>
            <a:chExt cx="10014468" cy="552669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8FA6D8-D124-18DA-DF7A-7758E29EEF74}"/>
                </a:ext>
              </a:extLst>
            </p:cNvPr>
            <p:cNvSpPr/>
            <p:nvPr/>
          </p:nvSpPr>
          <p:spPr>
            <a:xfrm>
              <a:off x="1031681" y="5017361"/>
              <a:ext cx="10014468" cy="55266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footer menu1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180A89-F7C1-2329-1093-D3A154B221F6}"/>
                </a:ext>
              </a:extLst>
            </p:cNvPr>
            <p:cNvSpPr/>
            <p:nvPr/>
          </p:nvSpPr>
          <p:spPr>
            <a:xfrm>
              <a:off x="9662183" y="5093889"/>
              <a:ext cx="1263997" cy="40884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sns logo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66B4BC-FEB1-E38D-4614-2DC54A2A5FFC}"/>
              </a:ext>
            </a:extLst>
          </p:cNvPr>
          <p:cNvSpPr/>
          <p:nvPr/>
        </p:nvSpPr>
        <p:spPr>
          <a:xfrm>
            <a:off x="1031681" y="5413030"/>
            <a:ext cx="10014468" cy="6100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 text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AEC70-AA23-9BD9-21F9-2D06CB93C071}"/>
              </a:ext>
            </a:extLst>
          </p:cNvPr>
          <p:cNvSpPr/>
          <p:nvPr/>
        </p:nvSpPr>
        <p:spPr>
          <a:xfrm>
            <a:off x="69850" y="6102802"/>
            <a:ext cx="12052300" cy="67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 플레이바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AE8CA-DA1D-1B6A-DC1C-75EE56AD7F82}"/>
              </a:ext>
            </a:extLst>
          </p:cNvPr>
          <p:cNvSpPr txBox="1"/>
          <p:nvPr/>
        </p:nvSpPr>
        <p:spPr>
          <a:xfrm>
            <a:off x="153225" y="1245758"/>
            <a:ext cx="800219" cy="353277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1706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E92A6D-DC4A-58D0-8CF4-534C018CE1AE}"/>
              </a:ext>
            </a:extLst>
          </p:cNvPr>
          <p:cNvSpPr/>
          <p:nvPr/>
        </p:nvSpPr>
        <p:spPr>
          <a:xfrm>
            <a:off x="69850" y="76200"/>
            <a:ext cx="12052300" cy="1013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9E249-14AC-5519-0F24-B5BED707D934}"/>
              </a:ext>
            </a:extLst>
          </p:cNvPr>
          <p:cNvSpPr/>
          <p:nvPr/>
        </p:nvSpPr>
        <p:spPr>
          <a:xfrm>
            <a:off x="204952" y="155673"/>
            <a:ext cx="6699577" cy="791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5358B9-9223-7490-80A3-8C6DB1E7E068}"/>
              </a:ext>
            </a:extLst>
          </p:cNvPr>
          <p:cNvSpPr/>
          <p:nvPr/>
        </p:nvSpPr>
        <p:spPr>
          <a:xfrm>
            <a:off x="69850" y="4931774"/>
            <a:ext cx="12052300" cy="1122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&lt;footer&gt;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A57953-B1F2-406A-08A2-7A342AAE4545}"/>
              </a:ext>
            </a:extLst>
          </p:cNvPr>
          <p:cNvSpPr/>
          <p:nvPr/>
        </p:nvSpPr>
        <p:spPr>
          <a:xfrm>
            <a:off x="9146629" y="495519"/>
            <a:ext cx="2755408" cy="451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64C4B9-86C1-61BC-FA9E-CB861DC978D0}"/>
              </a:ext>
            </a:extLst>
          </p:cNvPr>
          <p:cNvGrpSpPr/>
          <p:nvPr/>
        </p:nvGrpSpPr>
        <p:grpSpPr>
          <a:xfrm>
            <a:off x="289963" y="282136"/>
            <a:ext cx="6529553" cy="624700"/>
            <a:chOff x="374977" y="251148"/>
            <a:chExt cx="6529553" cy="947029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BE5E2-B7DF-CA69-9C8C-AA8C66DB76B9}"/>
                </a:ext>
              </a:extLst>
            </p:cNvPr>
            <p:cNvSpPr/>
            <p:nvPr/>
          </p:nvSpPr>
          <p:spPr>
            <a:xfrm>
              <a:off x="374977" y="252466"/>
              <a:ext cx="164262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FC898A-C8C3-D554-13B8-0DCFCF82174A}"/>
                </a:ext>
              </a:extLst>
            </p:cNvPr>
            <p:cNvSpPr/>
            <p:nvPr/>
          </p:nvSpPr>
          <p:spPr>
            <a:xfrm>
              <a:off x="2017602" y="251808"/>
              <a:ext cx="198645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&lt;nav&gt;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953974-3144-FD1A-0164-167C8BCD4994}"/>
                </a:ext>
              </a:extLst>
            </p:cNvPr>
            <p:cNvSpPr/>
            <p:nvPr/>
          </p:nvSpPr>
          <p:spPr>
            <a:xfrm>
              <a:off x="4004058" y="251148"/>
              <a:ext cx="2900472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검색창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E46B19-2925-5456-0DE3-F5CB646AB243}"/>
              </a:ext>
            </a:extLst>
          </p:cNvPr>
          <p:cNvSpPr/>
          <p:nvPr/>
        </p:nvSpPr>
        <p:spPr>
          <a:xfrm>
            <a:off x="69850" y="1089686"/>
            <a:ext cx="12052300" cy="3844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915BD9-3E75-28A5-9630-C5645EA13C2C}"/>
              </a:ext>
            </a:extLst>
          </p:cNvPr>
          <p:cNvSpPr/>
          <p:nvPr/>
        </p:nvSpPr>
        <p:spPr>
          <a:xfrm>
            <a:off x="2536566" y="1254129"/>
            <a:ext cx="7118868" cy="351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8FA6D8-D124-18DA-DF7A-7758E29EEF74}"/>
              </a:ext>
            </a:extLst>
          </p:cNvPr>
          <p:cNvSpPr/>
          <p:nvPr/>
        </p:nvSpPr>
        <p:spPr>
          <a:xfrm>
            <a:off x="1031681" y="5048892"/>
            <a:ext cx="10014468" cy="4315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 menu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66B4BC-FEB1-E38D-4614-2DC54A2A5FFC}"/>
              </a:ext>
            </a:extLst>
          </p:cNvPr>
          <p:cNvSpPr/>
          <p:nvPr/>
        </p:nvSpPr>
        <p:spPr>
          <a:xfrm>
            <a:off x="5350599" y="5580227"/>
            <a:ext cx="1490802" cy="248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 text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AEC70-AA23-9BD9-21F9-2D06CB93C071}"/>
              </a:ext>
            </a:extLst>
          </p:cNvPr>
          <p:cNvSpPr/>
          <p:nvPr/>
        </p:nvSpPr>
        <p:spPr>
          <a:xfrm>
            <a:off x="69850" y="6102802"/>
            <a:ext cx="12052300" cy="67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 플레이바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609294-4814-A2EE-B83E-AB6CF24BEBC0}"/>
              </a:ext>
            </a:extLst>
          </p:cNvPr>
          <p:cNvSpPr/>
          <p:nvPr/>
        </p:nvSpPr>
        <p:spPr>
          <a:xfrm>
            <a:off x="3889737" y="1476143"/>
            <a:ext cx="4412526" cy="1882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061BA8-4BC5-937C-E835-898A91E6C78E}"/>
              </a:ext>
            </a:extLst>
          </p:cNvPr>
          <p:cNvSpPr/>
          <p:nvPr/>
        </p:nvSpPr>
        <p:spPr>
          <a:xfrm>
            <a:off x="4079985" y="1583031"/>
            <a:ext cx="4032030" cy="837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25B4F-CD73-A1A6-177A-11B84B350CD4}"/>
              </a:ext>
            </a:extLst>
          </p:cNvPr>
          <p:cNvSpPr/>
          <p:nvPr/>
        </p:nvSpPr>
        <p:spPr>
          <a:xfrm>
            <a:off x="4079985" y="2475104"/>
            <a:ext cx="4032030" cy="801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로그인 버튼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83506A-07EC-C5E9-B6D8-C2581F2C0D29}"/>
              </a:ext>
            </a:extLst>
          </p:cNvPr>
          <p:cNvSpPr/>
          <p:nvPr/>
        </p:nvSpPr>
        <p:spPr>
          <a:xfrm>
            <a:off x="3889736" y="3520104"/>
            <a:ext cx="4412525" cy="1185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5DA33B-AB5D-4C60-53DE-A89E273AE6B6}"/>
              </a:ext>
            </a:extLst>
          </p:cNvPr>
          <p:cNvSpPr/>
          <p:nvPr/>
        </p:nvSpPr>
        <p:spPr>
          <a:xfrm>
            <a:off x="4079985" y="3582777"/>
            <a:ext cx="4032030" cy="563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45AF67-D6B0-ADF9-7D12-854C63FFD37E}"/>
              </a:ext>
            </a:extLst>
          </p:cNvPr>
          <p:cNvSpPr/>
          <p:nvPr/>
        </p:nvSpPr>
        <p:spPr>
          <a:xfrm>
            <a:off x="5317145" y="4253622"/>
            <a:ext cx="1557705" cy="281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E6213-34D7-DB62-6949-F1B886A7BCFB}"/>
              </a:ext>
            </a:extLst>
          </p:cNvPr>
          <p:cNvSpPr txBox="1"/>
          <p:nvPr/>
        </p:nvSpPr>
        <p:spPr>
          <a:xfrm>
            <a:off x="153225" y="1245758"/>
            <a:ext cx="800219" cy="353277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13308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E92A6D-DC4A-58D0-8CF4-534C018CE1AE}"/>
              </a:ext>
            </a:extLst>
          </p:cNvPr>
          <p:cNvSpPr/>
          <p:nvPr/>
        </p:nvSpPr>
        <p:spPr>
          <a:xfrm>
            <a:off x="69850" y="76200"/>
            <a:ext cx="12052300" cy="10134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9E249-14AC-5519-0F24-B5BED707D934}"/>
              </a:ext>
            </a:extLst>
          </p:cNvPr>
          <p:cNvSpPr/>
          <p:nvPr/>
        </p:nvSpPr>
        <p:spPr>
          <a:xfrm>
            <a:off x="204952" y="155673"/>
            <a:ext cx="6699577" cy="791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5358B9-9223-7490-80A3-8C6DB1E7E068}"/>
              </a:ext>
            </a:extLst>
          </p:cNvPr>
          <p:cNvSpPr/>
          <p:nvPr/>
        </p:nvSpPr>
        <p:spPr>
          <a:xfrm>
            <a:off x="69850" y="4931774"/>
            <a:ext cx="12052300" cy="1122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&lt;footer&gt;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A57953-B1F2-406A-08A2-7A342AAE4545}"/>
              </a:ext>
            </a:extLst>
          </p:cNvPr>
          <p:cNvSpPr/>
          <p:nvPr/>
        </p:nvSpPr>
        <p:spPr>
          <a:xfrm>
            <a:off x="9146629" y="495519"/>
            <a:ext cx="2755408" cy="451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64C4B9-86C1-61BC-FA9E-CB861DC978D0}"/>
              </a:ext>
            </a:extLst>
          </p:cNvPr>
          <p:cNvGrpSpPr/>
          <p:nvPr/>
        </p:nvGrpSpPr>
        <p:grpSpPr>
          <a:xfrm>
            <a:off x="289963" y="282136"/>
            <a:ext cx="6529553" cy="624700"/>
            <a:chOff x="374977" y="251148"/>
            <a:chExt cx="6529553" cy="947029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BE5E2-B7DF-CA69-9C8C-AA8C66DB76B9}"/>
                </a:ext>
              </a:extLst>
            </p:cNvPr>
            <p:cNvSpPr/>
            <p:nvPr/>
          </p:nvSpPr>
          <p:spPr>
            <a:xfrm>
              <a:off x="374977" y="252466"/>
              <a:ext cx="164262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로고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FC898A-C8C3-D554-13B8-0DCFCF82174A}"/>
                </a:ext>
              </a:extLst>
            </p:cNvPr>
            <p:cNvSpPr/>
            <p:nvPr/>
          </p:nvSpPr>
          <p:spPr>
            <a:xfrm>
              <a:off x="2017602" y="251808"/>
              <a:ext cx="1986455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&lt;nav&gt;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953974-3144-FD1A-0164-167C8BCD4994}"/>
                </a:ext>
              </a:extLst>
            </p:cNvPr>
            <p:cNvSpPr/>
            <p:nvPr/>
          </p:nvSpPr>
          <p:spPr>
            <a:xfrm>
              <a:off x="4004058" y="251148"/>
              <a:ext cx="2900472" cy="94571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검색창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E46B19-2925-5456-0DE3-F5CB646AB243}"/>
              </a:ext>
            </a:extLst>
          </p:cNvPr>
          <p:cNvSpPr/>
          <p:nvPr/>
        </p:nvSpPr>
        <p:spPr>
          <a:xfrm>
            <a:off x="69850" y="1089686"/>
            <a:ext cx="12052300" cy="3844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915BD9-3E75-28A5-9630-C5645EA13C2C}"/>
              </a:ext>
            </a:extLst>
          </p:cNvPr>
          <p:cNvSpPr/>
          <p:nvPr/>
        </p:nvSpPr>
        <p:spPr>
          <a:xfrm>
            <a:off x="2536566" y="1254129"/>
            <a:ext cx="7118868" cy="351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8FA6D8-D124-18DA-DF7A-7758E29EEF74}"/>
              </a:ext>
            </a:extLst>
          </p:cNvPr>
          <p:cNvSpPr/>
          <p:nvPr/>
        </p:nvSpPr>
        <p:spPr>
          <a:xfrm>
            <a:off x="1031681" y="5048892"/>
            <a:ext cx="10014468" cy="4315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 menu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66B4BC-FEB1-E38D-4614-2DC54A2A5FFC}"/>
              </a:ext>
            </a:extLst>
          </p:cNvPr>
          <p:cNvSpPr/>
          <p:nvPr/>
        </p:nvSpPr>
        <p:spPr>
          <a:xfrm>
            <a:off x="5350599" y="5580227"/>
            <a:ext cx="1490802" cy="248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 text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AEC70-AA23-9BD9-21F9-2D06CB93C071}"/>
              </a:ext>
            </a:extLst>
          </p:cNvPr>
          <p:cNvSpPr/>
          <p:nvPr/>
        </p:nvSpPr>
        <p:spPr>
          <a:xfrm>
            <a:off x="69850" y="6102802"/>
            <a:ext cx="12052300" cy="678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음악 플레이바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061BA8-4BC5-937C-E835-898A91E6C78E}"/>
              </a:ext>
            </a:extLst>
          </p:cNvPr>
          <p:cNvSpPr/>
          <p:nvPr/>
        </p:nvSpPr>
        <p:spPr>
          <a:xfrm>
            <a:off x="4313673" y="1377591"/>
            <a:ext cx="3564653" cy="8712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25B4F-CD73-A1A6-177A-11B84B350CD4}"/>
              </a:ext>
            </a:extLst>
          </p:cNvPr>
          <p:cNvSpPr/>
          <p:nvPr/>
        </p:nvSpPr>
        <p:spPr>
          <a:xfrm>
            <a:off x="4313673" y="2248872"/>
            <a:ext cx="3564653" cy="470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83506A-07EC-C5E9-B6D8-C2581F2C0D29}"/>
              </a:ext>
            </a:extLst>
          </p:cNvPr>
          <p:cNvSpPr/>
          <p:nvPr/>
        </p:nvSpPr>
        <p:spPr>
          <a:xfrm>
            <a:off x="4313673" y="2719708"/>
            <a:ext cx="3564653" cy="19858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5DA33B-AB5D-4C60-53DE-A89E273AE6B6}"/>
              </a:ext>
            </a:extLst>
          </p:cNvPr>
          <p:cNvSpPr/>
          <p:nvPr/>
        </p:nvSpPr>
        <p:spPr>
          <a:xfrm>
            <a:off x="4726231" y="2802382"/>
            <a:ext cx="2739531" cy="32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CBC8-B5E2-B3B9-E284-FF071386F3BC}"/>
              </a:ext>
            </a:extLst>
          </p:cNvPr>
          <p:cNvSpPr/>
          <p:nvPr/>
        </p:nvSpPr>
        <p:spPr>
          <a:xfrm>
            <a:off x="4726231" y="3161914"/>
            <a:ext cx="2739531" cy="32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2E9EF-BF07-1B06-6D28-580D9533DCFC}"/>
              </a:ext>
            </a:extLst>
          </p:cNvPr>
          <p:cNvSpPr/>
          <p:nvPr/>
        </p:nvSpPr>
        <p:spPr>
          <a:xfrm>
            <a:off x="4726231" y="3542664"/>
            <a:ext cx="2739531" cy="32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1E71E2-58D0-3C27-612E-DAF94F55159F}"/>
              </a:ext>
            </a:extLst>
          </p:cNvPr>
          <p:cNvSpPr/>
          <p:nvPr/>
        </p:nvSpPr>
        <p:spPr>
          <a:xfrm>
            <a:off x="4726231" y="3915991"/>
            <a:ext cx="2739531" cy="32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7817E-FE75-7E94-4601-6349E52C01C4}"/>
              </a:ext>
            </a:extLst>
          </p:cNvPr>
          <p:cNvSpPr/>
          <p:nvPr/>
        </p:nvSpPr>
        <p:spPr>
          <a:xfrm>
            <a:off x="4726231" y="4296309"/>
            <a:ext cx="2739531" cy="325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59BC-1A56-3B6A-2210-669EBBDCBF3E}"/>
              </a:ext>
            </a:extLst>
          </p:cNvPr>
          <p:cNvSpPr txBox="1"/>
          <p:nvPr/>
        </p:nvSpPr>
        <p:spPr>
          <a:xfrm>
            <a:off x="153225" y="1245758"/>
            <a:ext cx="800219" cy="353277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25756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FAC34-1636-68B7-B0A7-546417F9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612336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및 회원가입 구현 절차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8B4F00F3-3238-5804-E796-C192F0D7AC9F}"/>
              </a:ext>
            </a:extLst>
          </p:cNvPr>
          <p:cNvSpPr/>
          <p:nvPr/>
        </p:nvSpPr>
        <p:spPr>
          <a:xfrm>
            <a:off x="2430517" y="911882"/>
            <a:ext cx="2033752" cy="1639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5150FD8-2007-0543-49A9-0BF91AB168B6}"/>
              </a:ext>
            </a:extLst>
          </p:cNvPr>
          <p:cNvSpPr/>
          <p:nvPr/>
        </p:nvSpPr>
        <p:spPr>
          <a:xfrm>
            <a:off x="5079124" y="911882"/>
            <a:ext cx="2033752" cy="163961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A151BD5-3B99-1655-A2A7-B80FD573BE03}"/>
              </a:ext>
            </a:extLst>
          </p:cNvPr>
          <p:cNvSpPr/>
          <p:nvPr/>
        </p:nvSpPr>
        <p:spPr>
          <a:xfrm>
            <a:off x="7727731" y="911882"/>
            <a:ext cx="2033752" cy="1639614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815DA43-42AA-1C9C-2875-38B8150AF88D}"/>
              </a:ext>
            </a:extLst>
          </p:cNvPr>
          <p:cNvSpPr/>
          <p:nvPr/>
        </p:nvSpPr>
        <p:spPr>
          <a:xfrm>
            <a:off x="2430517" y="2985047"/>
            <a:ext cx="2033752" cy="1639614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D43F164-4271-6389-FEF5-338084EC73C1}"/>
              </a:ext>
            </a:extLst>
          </p:cNvPr>
          <p:cNvSpPr/>
          <p:nvPr/>
        </p:nvSpPr>
        <p:spPr>
          <a:xfrm>
            <a:off x="2430517" y="5058212"/>
            <a:ext cx="2033752" cy="163961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F61A3E-0F35-0350-8962-5D5FFC13E6B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464269" y="1731689"/>
            <a:ext cx="61485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D5143A-25A8-3ECE-2B3E-DBACFE217251}"/>
              </a:ext>
            </a:extLst>
          </p:cNvPr>
          <p:cNvCxnSpPr/>
          <p:nvPr/>
        </p:nvCxnSpPr>
        <p:spPr>
          <a:xfrm>
            <a:off x="7112876" y="1731689"/>
            <a:ext cx="61485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335B03-484F-AAF3-0886-463E57BFF529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3447393" y="2551496"/>
            <a:ext cx="0" cy="433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F63471-FC92-A892-D8DC-06E6C586C42B}"/>
              </a:ext>
            </a:extLst>
          </p:cNvPr>
          <p:cNvCxnSpPr/>
          <p:nvPr/>
        </p:nvCxnSpPr>
        <p:spPr>
          <a:xfrm>
            <a:off x="3447393" y="4624661"/>
            <a:ext cx="0" cy="4335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C4556C-F3DB-E359-C9D8-400725347C87}"/>
              </a:ext>
            </a:extLst>
          </p:cNvPr>
          <p:cNvCxnSpPr>
            <a:stCxn id="8" idx="6"/>
            <a:endCxn id="5" idx="4"/>
          </p:cNvCxnSpPr>
          <p:nvPr/>
        </p:nvCxnSpPr>
        <p:spPr>
          <a:xfrm flipV="1">
            <a:off x="4464269" y="2551496"/>
            <a:ext cx="1631731" cy="33265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FE3D15E-2441-E855-9188-EA93EDEF77AA}"/>
              </a:ext>
            </a:extLst>
          </p:cNvPr>
          <p:cNvSpPr/>
          <p:nvPr/>
        </p:nvSpPr>
        <p:spPr>
          <a:xfrm>
            <a:off x="7727731" y="2985047"/>
            <a:ext cx="2033752" cy="1639614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B23A29-6616-3DC2-4B08-718C090BE713}"/>
              </a:ext>
            </a:extLst>
          </p:cNvPr>
          <p:cNvCxnSpPr>
            <a:stCxn id="5" idx="4"/>
            <a:endCxn id="22" idx="2"/>
          </p:cNvCxnSpPr>
          <p:nvPr/>
        </p:nvCxnSpPr>
        <p:spPr>
          <a:xfrm>
            <a:off x="6096000" y="2551496"/>
            <a:ext cx="1631731" cy="12533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5DD5B5-71EB-5BE8-8CD6-E0FD8DEDBB82}"/>
              </a:ext>
            </a:extLst>
          </p:cNvPr>
          <p:cNvSpPr txBox="1"/>
          <p:nvPr/>
        </p:nvSpPr>
        <p:spPr>
          <a:xfrm>
            <a:off x="4314497" y="1029654"/>
            <a:ext cx="914400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494E2-DD2C-270C-F2CC-9C3E7FADB3AA}"/>
              </a:ext>
            </a:extLst>
          </p:cNvPr>
          <p:cNvSpPr txBox="1"/>
          <p:nvPr/>
        </p:nvSpPr>
        <p:spPr>
          <a:xfrm>
            <a:off x="2097472" y="2604380"/>
            <a:ext cx="123890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5F31E-AC57-027B-8CB9-73C0378877B7}"/>
              </a:ext>
            </a:extLst>
          </p:cNvPr>
          <p:cNvSpPr txBox="1"/>
          <p:nvPr/>
        </p:nvSpPr>
        <p:spPr>
          <a:xfrm>
            <a:off x="2208487" y="4677545"/>
            <a:ext cx="123890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3A302-F7C8-6ACB-9BD8-07B3BF851BCD}"/>
              </a:ext>
            </a:extLst>
          </p:cNvPr>
          <p:cNvSpPr txBox="1"/>
          <p:nvPr/>
        </p:nvSpPr>
        <p:spPr>
          <a:xfrm>
            <a:off x="6963104" y="1029654"/>
            <a:ext cx="914400" cy="58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CFF14-83C9-F16F-7CF0-D625C474FF10}"/>
              </a:ext>
            </a:extLst>
          </p:cNvPr>
          <p:cNvSpPr txBox="1"/>
          <p:nvPr/>
        </p:nvSpPr>
        <p:spPr>
          <a:xfrm>
            <a:off x="6670129" y="2768271"/>
            <a:ext cx="120737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199DF4-EC5A-40C5-3F23-77DA07FB9887}"/>
              </a:ext>
            </a:extLst>
          </p:cNvPr>
          <p:cNvSpPr txBox="1"/>
          <p:nvPr/>
        </p:nvSpPr>
        <p:spPr>
          <a:xfrm>
            <a:off x="5108026" y="4320976"/>
            <a:ext cx="163173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34483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178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나눔고딕 ExtraBold</vt:lpstr>
      <vt:lpstr>맑은 고딕</vt:lpstr>
      <vt:lpstr>Arial</vt:lpstr>
      <vt:lpstr>Office 테마</vt:lpstr>
      <vt:lpstr>FLO CLONE</vt:lpstr>
      <vt:lpstr>PowerPoint 프레젠테이션</vt:lpstr>
      <vt:lpstr>PowerPoint 프레젠테이션</vt:lpstr>
      <vt:lpstr>PowerPoint 프레젠테이션</vt:lpstr>
      <vt:lpstr>PowerPoint 프레젠테이션</vt:lpstr>
      <vt:lpstr>로그인 및 회원가입 구현 절차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pch</cp:lastModifiedBy>
  <cp:revision>7</cp:revision>
  <dcterms:created xsi:type="dcterms:W3CDTF">2022-08-29T11:32:45Z</dcterms:created>
  <dcterms:modified xsi:type="dcterms:W3CDTF">2022-08-29T14:59:24Z</dcterms:modified>
</cp:coreProperties>
</file>