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2.png"/><Relationship Id="rId3" Type="http://schemas.openxmlformats.org/officeDocument/2006/relationships/image" Target="../media/image463.png"/><Relationship Id="rId4" Type="http://schemas.openxmlformats.org/officeDocument/2006/relationships/image" Target="../media/image464.png"/><Relationship Id="rId5" Type="http://schemas.openxmlformats.org/officeDocument/2006/relationships/image" Target="../media/image465.png"/><Relationship Id="rId6" Type="http://schemas.openxmlformats.org/officeDocument/2006/relationships/image" Target="../media/image466.png"/><Relationship Id="rId7" Type="http://schemas.openxmlformats.org/officeDocument/2006/relationships/image" Target="../media/image467.png"/><Relationship Id="rId8" Type="http://schemas.openxmlformats.org/officeDocument/2006/relationships/image" Target="../media/image468.png"/><Relationship Id="rId9" Type="http://schemas.openxmlformats.org/officeDocument/2006/relationships/image" Target="../media/image469.png"/><Relationship Id="rId10" Type="http://schemas.openxmlformats.org/officeDocument/2006/relationships/image" Target="../media/image470.png"/><Relationship Id="rId11" Type="http://schemas.openxmlformats.org/officeDocument/2006/relationships/image" Target="../media/image471.png"/><Relationship Id="rId12" Type="http://schemas.openxmlformats.org/officeDocument/2006/relationships/image" Target="../media/image472.png"/><Relationship Id="rId13" Type="http://schemas.openxmlformats.org/officeDocument/2006/relationships/image" Target="../media/image473.png"/><Relationship Id="rId14" Type="http://schemas.openxmlformats.org/officeDocument/2006/relationships/image" Target="../media/image474.png"/><Relationship Id="rId15" Type="http://schemas.openxmlformats.org/officeDocument/2006/relationships/image" Target="../media/image475.png"/><Relationship Id="rId16" Type="http://schemas.openxmlformats.org/officeDocument/2006/relationships/image" Target="../media/image476.png"/><Relationship Id="rId17" Type="http://schemas.openxmlformats.org/officeDocument/2006/relationships/image" Target="../media/image477.png"/><Relationship Id="rId18" Type="http://schemas.openxmlformats.org/officeDocument/2006/relationships/image" Target="../media/image478.png"/><Relationship Id="rId19" Type="http://schemas.openxmlformats.org/officeDocument/2006/relationships/image" Target="../media/image479.png"/><Relationship Id="rId20" Type="http://schemas.openxmlformats.org/officeDocument/2006/relationships/image" Target="../media/image480.png"/><Relationship Id="rId21" Type="http://schemas.openxmlformats.org/officeDocument/2006/relationships/image" Target="../media/image481.png"/><Relationship Id="rId22" Type="http://schemas.openxmlformats.org/officeDocument/2006/relationships/image" Target="../media/image482.png"/><Relationship Id="rId23" Type="http://schemas.openxmlformats.org/officeDocument/2006/relationships/image" Target="../media/image483.png"/><Relationship Id="rId24" Type="http://schemas.openxmlformats.org/officeDocument/2006/relationships/image" Target="../media/image484.png"/><Relationship Id="rId25" Type="http://schemas.openxmlformats.org/officeDocument/2006/relationships/image" Target="../media/image485.png"/><Relationship Id="rId26" Type="http://schemas.openxmlformats.org/officeDocument/2006/relationships/image" Target="../media/image486.png"/><Relationship Id="rId27" Type="http://schemas.openxmlformats.org/officeDocument/2006/relationships/image" Target="../media/image487.png"/><Relationship Id="rId28" Type="http://schemas.openxmlformats.org/officeDocument/2006/relationships/image" Target="../media/image488.png"/><Relationship Id="rId29" Type="http://schemas.openxmlformats.org/officeDocument/2006/relationships/image" Target="../media/image489.png"/><Relationship Id="rId30" Type="http://schemas.openxmlformats.org/officeDocument/2006/relationships/image" Target="../media/image490.png"/><Relationship Id="rId31" Type="http://schemas.openxmlformats.org/officeDocument/2006/relationships/image" Target="../media/image491.png"/><Relationship Id="rId32" Type="http://schemas.openxmlformats.org/officeDocument/2006/relationships/image" Target="../media/image492.png"/><Relationship Id="rId33" Type="http://schemas.openxmlformats.org/officeDocument/2006/relationships/image" Target="../media/image493.png"/><Relationship Id="rId34" Type="http://schemas.openxmlformats.org/officeDocument/2006/relationships/image" Target="../media/image494.png"/><Relationship Id="rId35" Type="http://schemas.openxmlformats.org/officeDocument/2006/relationships/image" Target="../media/image495.png"/><Relationship Id="rId36" Type="http://schemas.openxmlformats.org/officeDocument/2006/relationships/image" Target="../media/image496.png"/><Relationship Id="rId37" Type="http://schemas.openxmlformats.org/officeDocument/2006/relationships/image" Target="../media/image497.png"/><Relationship Id="rId38" Type="http://schemas.openxmlformats.org/officeDocument/2006/relationships/image" Target="../media/image498.png"/><Relationship Id="rId39" Type="http://schemas.openxmlformats.org/officeDocument/2006/relationships/image" Target="../media/image499.png"/><Relationship Id="rId40" Type="http://schemas.openxmlformats.org/officeDocument/2006/relationships/image" Target="../media/image500.png"/><Relationship Id="rId41" Type="http://schemas.openxmlformats.org/officeDocument/2006/relationships/image" Target="../media/image501.png"/><Relationship Id="rId42" Type="http://schemas.openxmlformats.org/officeDocument/2006/relationships/image" Target="../media/image502.png"/><Relationship Id="rId43" Type="http://schemas.openxmlformats.org/officeDocument/2006/relationships/image" Target="../media/image503.png"/><Relationship Id="rId44" Type="http://schemas.openxmlformats.org/officeDocument/2006/relationships/image" Target="../media/image504.png"/><Relationship Id="rId45" Type="http://schemas.openxmlformats.org/officeDocument/2006/relationships/image" Target="../media/image505.png"/><Relationship Id="rId46" Type="http://schemas.openxmlformats.org/officeDocument/2006/relationships/image" Target="../media/image506.png"/><Relationship Id="rId47" Type="http://schemas.openxmlformats.org/officeDocument/2006/relationships/image" Target="../media/image507.png"/><Relationship Id="rId48" Type="http://schemas.openxmlformats.org/officeDocument/2006/relationships/image" Target="../media/image508.png"/><Relationship Id="rId49" Type="http://schemas.openxmlformats.org/officeDocument/2006/relationships/image" Target="../media/image509.png"/><Relationship Id="rId50" Type="http://schemas.openxmlformats.org/officeDocument/2006/relationships/image" Target="../media/image510.png"/><Relationship Id="rId51" Type="http://schemas.openxmlformats.org/officeDocument/2006/relationships/image" Target="../media/image511.png"/><Relationship Id="rId52" Type="http://schemas.openxmlformats.org/officeDocument/2006/relationships/image" Target="../media/image512.png"/><Relationship Id="rId53" Type="http://schemas.openxmlformats.org/officeDocument/2006/relationships/image" Target="../media/image513.png"/><Relationship Id="rId54" Type="http://schemas.openxmlformats.org/officeDocument/2006/relationships/image" Target="../media/image514.png"/><Relationship Id="rId55" Type="http://schemas.openxmlformats.org/officeDocument/2006/relationships/image" Target="../media/image5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6.png"/><Relationship Id="rId3" Type="http://schemas.openxmlformats.org/officeDocument/2006/relationships/image" Target="../media/image517.png"/><Relationship Id="rId4" Type="http://schemas.openxmlformats.org/officeDocument/2006/relationships/image" Target="../media/image518.png"/><Relationship Id="rId5" Type="http://schemas.openxmlformats.org/officeDocument/2006/relationships/image" Target="../media/image519.png"/><Relationship Id="rId6" Type="http://schemas.openxmlformats.org/officeDocument/2006/relationships/image" Target="../media/image520.png"/><Relationship Id="rId7" Type="http://schemas.openxmlformats.org/officeDocument/2006/relationships/image" Target="../media/image521.png"/><Relationship Id="rId8" Type="http://schemas.openxmlformats.org/officeDocument/2006/relationships/image" Target="../media/image522.png"/><Relationship Id="rId9" Type="http://schemas.openxmlformats.org/officeDocument/2006/relationships/image" Target="../media/image523.png"/><Relationship Id="rId10" Type="http://schemas.openxmlformats.org/officeDocument/2006/relationships/image" Target="../media/image524.png"/><Relationship Id="rId11" Type="http://schemas.openxmlformats.org/officeDocument/2006/relationships/image" Target="../media/image525.png"/><Relationship Id="rId12" Type="http://schemas.openxmlformats.org/officeDocument/2006/relationships/image" Target="../media/image526.png"/><Relationship Id="rId13" Type="http://schemas.openxmlformats.org/officeDocument/2006/relationships/image" Target="../media/image527.png"/><Relationship Id="rId14" Type="http://schemas.openxmlformats.org/officeDocument/2006/relationships/image" Target="../media/image528.png"/><Relationship Id="rId15" Type="http://schemas.openxmlformats.org/officeDocument/2006/relationships/image" Target="../media/image529.png"/><Relationship Id="rId16" Type="http://schemas.openxmlformats.org/officeDocument/2006/relationships/image" Target="../media/image530.png"/><Relationship Id="rId17" Type="http://schemas.openxmlformats.org/officeDocument/2006/relationships/image" Target="../media/image531.png"/><Relationship Id="rId18" Type="http://schemas.openxmlformats.org/officeDocument/2006/relationships/image" Target="../media/image532.png"/><Relationship Id="rId19" Type="http://schemas.openxmlformats.org/officeDocument/2006/relationships/image" Target="../media/image533.png"/><Relationship Id="rId20" Type="http://schemas.openxmlformats.org/officeDocument/2006/relationships/image" Target="../media/image534.png"/><Relationship Id="rId21" Type="http://schemas.openxmlformats.org/officeDocument/2006/relationships/image" Target="../media/image535.png"/><Relationship Id="rId22" Type="http://schemas.openxmlformats.org/officeDocument/2006/relationships/image" Target="../media/image536.png"/><Relationship Id="rId23" Type="http://schemas.openxmlformats.org/officeDocument/2006/relationships/image" Target="../media/image537.png"/><Relationship Id="rId24" Type="http://schemas.openxmlformats.org/officeDocument/2006/relationships/image" Target="../media/image538.png"/><Relationship Id="rId25" Type="http://schemas.openxmlformats.org/officeDocument/2006/relationships/image" Target="../media/image539.png"/><Relationship Id="rId26" Type="http://schemas.openxmlformats.org/officeDocument/2006/relationships/image" Target="../media/image540.png"/><Relationship Id="rId27" Type="http://schemas.openxmlformats.org/officeDocument/2006/relationships/image" Target="../media/image541.png"/><Relationship Id="rId28" Type="http://schemas.openxmlformats.org/officeDocument/2006/relationships/image" Target="../media/image542.png"/><Relationship Id="rId29" Type="http://schemas.openxmlformats.org/officeDocument/2006/relationships/image" Target="../media/image543.png"/><Relationship Id="rId30" Type="http://schemas.openxmlformats.org/officeDocument/2006/relationships/image" Target="../media/image544.png"/><Relationship Id="rId31" Type="http://schemas.openxmlformats.org/officeDocument/2006/relationships/image" Target="../media/image545.png"/><Relationship Id="rId32" Type="http://schemas.openxmlformats.org/officeDocument/2006/relationships/image" Target="../media/image546.png"/><Relationship Id="rId33" Type="http://schemas.openxmlformats.org/officeDocument/2006/relationships/image" Target="../media/image547.png"/><Relationship Id="rId34" Type="http://schemas.openxmlformats.org/officeDocument/2006/relationships/image" Target="../media/image548.png"/><Relationship Id="rId35" Type="http://schemas.openxmlformats.org/officeDocument/2006/relationships/image" Target="../media/image549.png"/><Relationship Id="rId36" Type="http://schemas.openxmlformats.org/officeDocument/2006/relationships/image" Target="../media/image550.png"/><Relationship Id="rId37" Type="http://schemas.openxmlformats.org/officeDocument/2006/relationships/image" Target="../media/image551.png"/><Relationship Id="rId38" Type="http://schemas.openxmlformats.org/officeDocument/2006/relationships/image" Target="../media/image552.png"/><Relationship Id="rId39" Type="http://schemas.openxmlformats.org/officeDocument/2006/relationships/image" Target="../media/image553.png"/><Relationship Id="rId40" Type="http://schemas.openxmlformats.org/officeDocument/2006/relationships/image" Target="../media/image554.png"/><Relationship Id="rId41" Type="http://schemas.openxmlformats.org/officeDocument/2006/relationships/image" Target="../media/image555.png"/><Relationship Id="rId42" Type="http://schemas.openxmlformats.org/officeDocument/2006/relationships/image" Target="../media/image556.png"/><Relationship Id="rId43" Type="http://schemas.openxmlformats.org/officeDocument/2006/relationships/image" Target="../media/image557.png"/><Relationship Id="rId44" Type="http://schemas.openxmlformats.org/officeDocument/2006/relationships/image" Target="../media/image558.png"/><Relationship Id="rId45" Type="http://schemas.openxmlformats.org/officeDocument/2006/relationships/image" Target="../media/image559.png"/><Relationship Id="rId46" Type="http://schemas.openxmlformats.org/officeDocument/2006/relationships/image" Target="../media/image560.png"/><Relationship Id="rId47" Type="http://schemas.openxmlformats.org/officeDocument/2006/relationships/image" Target="../media/image561.png"/><Relationship Id="rId48" Type="http://schemas.openxmlformats.org/officeDocument/2006/relationships/image" Target="../media/image562.png"/><Relationship Id="rId49" Type="http://schemas.openxmlformats.org/officeDocument/2006/relationships/image" Target="../media/image563.png"/><Relationship Id="rId50" Type="http://schemas.openxmlformats.org/officeDocument/2006/relationships/image" Target="../media/image564.png"/><Relationship Id="rId51" Type="http://schemas.openxmlformats.org/officeDocument/2006/relationships/image" Target="../media/image56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6.png"/><Relationship Id="rId3" Type="http://schemas.openxmlformats.org/officeDocument/2006/relationships/image" Target="../media/image567.png"/><Relationship Id="rId4" Type="http://schemas.openxmlformats.org/officeDocument/2006/relationships/image" Target="../media/image568.png"/><Relationship Id="rId5" Type="http://schemas.openxmlformats.org/officeDocument/2006/relationships/image" Target="../media/image569.png"/><Relationship Id="rId6" Type="http://schemas.openxmlformats.org/officeDocument/2006/relationships/image" Target="../media/image570.png"/><Relationship Id="rId7" Type="http://schemas.openxmlformats.org/officeDocument/2006/relationships/image" Target="../media/image571.png"/><Relationship Id="rId8" Type="http://schemas.openxmlformats.org/officeDocument/2006/relationships/image" Target="../media/image572.png"/><Relationship Id="rId9" Type="http://schemas.openxmlformats.org/officeDocument/2006/relationships/image" Target="../media/image573.png"/><Relationship Id="rId10" Type="http://schemas.openxmlformats.org/officeDocument/2006/relationships/image" Target="../media/image574.png"/><Relationship Id="rId11" Type="http://schemas.openxmlformats.org/officeDocument/2006/relationships/image" Target="../media/image575.png"/><Relationship Id="rId12" Type="http://schemas.openxmlformats.org/officeDocument/2006/relationships/image" Target="../media/image576.png"/><Relationship Id="rId13" Type="http://schemas.openxmlformats.org/officeDocument/2006/relationships/image" Target="../media/image577.png"/><Relationship Id="rId14" Type="http://schemas.openxmlformats.org/officeDocument/2006/relationships/image" Target="../media/image578.png"/><Relationship Id="rId15" Type="http://schemas.openxmlformats.org/officeDocument/2006/relationships/image" Target="../media/image579.png"/><Relationship Id="rId16" Type="http://schemas.openxmlformats.org/officeDocument/2006/relationships/image" Target="../media/image580.png"/><Relationship Id="rId17" Type="http://schemas.openxmlformats.org/officeDocument/2006/relationships/image" Target="../media/image581.png"/><Relationship Id="rId18" Type="http://schemas.openxmlformats.org/officeDocument/2006/relationships/image" Target="../media/image582.png"/><Relationship Id="rId19" Type="http://schemas.openxmlformats.org/officeDocument/2006/relationships/image" Target="../media/image583.png"/><Relationship Id="rId20" Type="http://schemas.openxmlformats.org/officeDocument/2006/relationships/image" Target="../media/image584.png"/><Relationship Id="rId21" Type="http://schemas.openxmlformats.org/officeDocument/2006/relationships/image" Target="../media/image585.png"/><Relationship Id="rId22" Type="http://schemas.openxmlformats.org/officeDocument/2006/relationships/image" Target="../media/image586.png"/><Relationship Id="rId23" Type="http://schemas.openxmlformats.org/officeDocument/2006/relationships/image" Target="../media/image587.png"/><Relationship Id="rId24" Type="http://schemas.openxmlformats.org/officeDocument/2006/relationships/image" Target="../media/image588.png"/><Relationship Id="rId25" Type="http://schemas.openxmlformats.org/officeDocument/2006/relationships/image" Target="../media/image589.png"/><Relationship Id="rId26" Type="http://schemas.openxmlformats.org/officeDocument/2006/relationships/image" Target="../media/image590.png"/><Relationship Id="rId27" Type="http://schemas.openxmlformats.org/officeDocument/2006/relationships/image" Target="../media/image591.png"/><Relationship Id="rId28" Type="http://schemas.openxmlformats.org/officeDocument/2006/relationships/image" Target="../media/image592.png"/><Relationship Id="rId29" Type="http://schemas.openxmlformats.org/officeDocument/2006/relationships/image" Target="../media/image593.png"/><Relationship Id="rId30" Type="http://schemas.openxmlformats.org/officeDocument/2006/relationships/image" Target="../media/image594.png"/><Relationship Id="rId31" Type="http://schemas.openxmlformats.org/officeDocument/2006/relationships/image" Target="../media/image595.png"/><Relationship Id="rId32" Type="http://schemas.openxmlformats.org/officeDocument/2006/relationships/image" Target="../media/image596.png"/><Relationship Id="rId33" Type="http://schemas.openxmlformats.org/officeDocument/2006/relationships/image" Target="../media/image597.png"/><Relationship Id="rId34" Type="http://schemas.openxmlformats.org/officeDocument/2006/relationships/image" Target="../media/image598.png"/><Relationship Id="rId35" Type="http://schemas.openxmlformats.org/officeDocument/2006/relationships/image" Target="../media/image599.png"/><Relationship Id="rId36" Type="http://schemas.openxmlformats.org/officeDocument/2006/relationships/image" Target="../media/image600.png"/><Relationship Id="rId37" Type="http://schemas.openxmlformats.org/officeDocument/2006/relationships/image" Target="../media/image601.png"/><Relationship Id="rId38" Type="http://schemas.openxmlformats.org/officeDocument/2006/relationships/image" Target="../media/image602.png"/><Relationship Id="rId39" Type="http://schemas.openxmlformats.org/officeDocument/2006/relationships/image" Target="../media/image603.png"/><Relationship Id="rId40" Type="http://schemas.openxmlformats.org/officeDocument/2006/relationships/image" Target="../media/image604.png"/><Relationship Id="rId41" Type="http://schemas.openxmlformats.org/officeDocument/2006/relationships/image" Target="../media/image605.png"/><Relationship Id="rId42" Type="http://schemas.openxmlformats.org/officeDocument/2006/relationships/image" Target="../media/image606.png"/><Relationship Id="rId43" Type="http://schemas.openxmlformats.org/officeDocument/2006/relationships/image" Target="../media/image607.png"/><Relationship Id="rId44" Type="http://schemas.openxmlformats.org/officeDocument/2006/relationships/image" Target="../media/image608.png"/><Relationship Id="rId45" Type="http://schemas.openxmlformats.org/officeDocument/2006/relationships/image" Target="../media/image609.png"/><Relationship Id="rId46" Type="http://schemas.openxmlformats.org/officeDocument/2006/relationships/image" Target="../media/image610.png"/><Relationship Id="rId47" Type="http://schemas.openxmlformats.org/officeDocument/2006/relationships/image" Target="../media/image611.png"/><Relationship Id="rId48" Type="http://schemas.openxmlformats.org/officeDocument/2006/relationships/image" Target="../media/image612.png"/><Relationship Id="rId49" Type="http://schemas.openxmlformats.org/officeDocument/2006/relationships/image" Target="../media/image613.png"/><Relationship Id="rId50" Type="http://schemas.openxmlformats.org/officeDocument/2006/relationships/image" Target="../media/image614.png"/><Relationship Id="rId51" Type="http://schemas.openxmlformats.org/officeDocument/2006/relationships/image" Target="../media/image615.png"/><Relationship Id="rId52" Type="http://schemas.openxmlformats.org/officeDocument/2006/relationships/image" Target="../media/image616.png"/><Relationship Id="rId53" Type="http://schemas.openxmlformats.org/officeDocument/2006/relationships/image" Target="../media/image6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8.png"/><Relationship Id="rId3" Type="http://schemas.openxmlformats.org/officeDocument/2006/relationships/image" Target="../media/image619.png"/><Relationship Id="rId4" Type="http://schemas.openxmlformats.org/officeDocument/2006/relationships/image" Target="../media/image620.png"/><Relationship Id="rId5" Type="http://schemas.openxmlformats.org/officeDocument/2006/relationships/image" Target="../media/image621.png"/><Relationship Id="rId6" Type="http://schemas.openxmlformats.org/officeDocument/2006/relationships/image" Target="../media/image622.png"/><Relationship Id="rId7" Type="http://schemas.openxmlformats.org/officeDocument/2006/relationships/image" Target="../media/image623.png"/><Relationship Id="rId8" Type="http://schemas.openxmlformats.org/officeDocument/2006/relationships/image" Target="../media/image624.png"/><Relationship Id="rId9" Type="http://schemas.openxmlformats.org/officeDocument/2006/relationships/image" Target="../media/image625.png"/><Relationship Id="rId10" Type="http://schemas.openxmlformats.org/officeDocument/2006/relationships/image" Target="../media/image626.png"/><Relationship Id="rId11" Type="http://schemas.openxmlformats.org/officeDocument/2006/relationships/image" Target="../media/image627.png"/><Relationship Id="rId12" Type="http://schemas.openxmlformats.org/officeDocument/2006/relationships/image" Target="../media/image628.png"/><Relationship Id="rId13" Type="http://schemas.openxmlformats.org/officeDocument/2006/relationships/image" Target="../media/image629.png"/><Relationship Id="rId14" Type="http://schemas.openxmlformats.org/officeDocument/2006/relationships/image" Target="../media/image630.png"/><Relationship Id="rId15" Type="http://schemas.openxmlformats.org/officeDocument/2006/relationships/image" Target="../media/image631.png"/><Relationship Id="rId16" Type="http://schemas.openxmlformats.org/officeDocument/2006/relationships/image" Target="../media/image632.png"/><Relationship Id="rId17" Type="http://schemas.openxmlformats.org/officeDocument/2006/relationships/image" Target="../media/image633.png"/><Relationship Id="rId18" Type="http://schemas.openxmlformats.org/officeDocument/2006/relationships/image" Target="../media/image634.png"/><Relationship Id="rId19" Type="http://schemas.openxmlformats.org/officeDocument/2006/relationships/image" Target="../media/image635.png"/><Relationship Id="rId20" Type="http://schemas.openxmlformats.org/officeDocument/2006/relationships/image" Target="../media/image636.png"/><Relationship Id="rId21" Type="http://schemas.openxmlformats.org/officeDocument/2006/relationships/image" Target="../media/image637.png"/><Relationship Id="rId22" Type="http://schemas.openxmlformats.org/officeDocument/2006/relationships/image" Target="../media/image638.png"/><Relationship Id="rId23" Type="http://schemas.openxmlformats.org/officeDocument/2006/relationships/image" Target="../media/image639.png"/><Relationship Id="rId24" Type="http://schemas.openxmlformats.org/officeDocument/2006/relationships/image" Target="../media/image640.png"/><Relationship Id="rId25" Type="http://schemas.openxmlformats.org/officeDocument/2006/relationships/image" Target="../media/image641.png"/><Relationship Id="rId26" Type="http://schemas.openxmlformats.org/officeDocument/2006/relationships/image" Target="../media/image642.png"/><Relationship Id="rId27" Type="http://schemas.openxmlformats.org/officeDocument/2006/relationships/image" Target="../media/image643.png"/><Relationship Id="rId28" Type="http://schemas.openxmlformats.org/officeDocument/2006/relationships/image" Target="../media/image644.png"/><Relationship Id="rId29" Type="http://schemas.openxmlformats.org/officeDocument/2006/relationships/image" Target="../media/image645.png"/><Relationship Id="rId30" Type="http://schemas.openxmlformats.org/officeDocument/2006/relationships/image" Target="../media/image646.png"/><Relationship Id="rId31" Type="http://schemas.openxmlformats.org/officeDocument/2006/relationships/image" Target="../media/image647.png"/><Relationship Id="rId32" Type="http://schemas.openxmlformats.org/officeDocument/2006/relationships/image" Target="../media/image648.png"/><Relationship Id="rId33" Type="http://schemas.openxmlformats.org/officeDocument/2006/relationships/image" Target="../media/image649.png"/><Relationship Id="rId34" Type="http://schemas.openxmlformats.org/officeDocument/2006/relationships/image" Target="../media/image650.png"/><Relationship Id="rId35" Type="http://schemas.openxmlformats.org/officeDocument/2006/relationships/image" Target="../media/image651.png"/><Relationship Id="rId36" Type="http://schemas.openxmlformats.org/officeDocument/2006/relationships/image" Target="../media/image652.png"/><Relationship Id="rId37" Type="http://schemas.openxmlformats.org/officeDocument/2006/relationships/image" Target="../media/image653.png"/><Relationship Id="rId38" Type="http://schemas.openxmlformats.org/officeDocument/2006/relationships/image" Target="../media/image654.png"/><Relationship Id="rId39" Type="http://schemas.openxmlformats.org/officeDocument/2006/relationships/image" Target="../media/image655.png"/><Relationship Id="rId40" Type="http://schemas.openxmlformats.org/officeDocument/2006/relationships/image" Target="../media/image656.png"/><Relationship Id="rId41" Type="http://schemas.openxmlformats.org/officeDocument/2006/relationships/image" Target="../media/image657.png"/><Relationship Id="rId42" Type="http://schemas.openxmlformats.org/officeDocument/2006/relationships/image" Target="../media/image658.png"/><Relationship Id="rId43" Type="http://schemas.openxmlformats.org/officeDocument/2006/relationships/image" Target="../media/image659.png"/><Relationship Id="rId44" Type="http://schemas.openxmlformats.org/officeDocument/2006/relationships/image" Target="../media/image660.png"/><Relationship Id="rId45" Type="http://schemas.openxmlformats.org/officeDocument/2006/relationships/image" Target="../media/image661.png"/><Relationship Id="rId46" Type="http://schemas.openxmlformats.org/officeDocument/2006/relationships/image" Target="../media/image662.png"/><Relationship Id="rId47" Type="http://schemas.openxmlformats.org/officeDocument/2006/relationships/image" Target="../media/image663.png"/><Relationship Id="rId48" Type="http://schemas.openxmlformats.org/officeDocument/2006/relationships/image" Target="../media/image664.png"/><Relationship Id="rId49" Type="http://schemas.openxmlformats.org/officeDocument/2006/relationships/image" Target="../media/image665.png"/><Relationship Id="rId50" Type="http://schemas.openxmlformats.org/officeDocument/2006/relationships/image" Target="../media/image666.png"/><Relationship Id="rId51" Type="http://schemas.openxmlformats.org/officeDocument/2006/relationships/image" Target="../media/image667.png"/><Relationship Id="rId52" Type="http://schemas.openxmlformats.org/officeDocument/2006/relationships/image" Target="../media/image668.png"/><Relationship Id="rId53" Type="http://schemas.openxmlformats.org/officeDocument/2006/relationships/image" Target="../media/image66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0.png"/><Relationship Id="rId3" Type="http://schemas.openxmlformats.org/officeDocument/2006/relationships/image" Target="../media/image671.png"/><Relationship Id="rId4" Type="http://schemas.openxmlformats.org/officeDocument/2006/relationships/image" Target="../media/image672.png"/><Relationship Id="rId5" Type="http://schemas.openxmlformats.org/officeDocument/2006/relationships/image" Target="../media/image673.png"/><Relationship Id="rId6" Type="http://schemas.openxmlformats.org/officeDocument/2006/relationships/image" Target="../media/image674.png"/><Relationship Id="rId7" Type="http://schemas.openxmlformats.org/officeDocument/2006/relationships/image" Target="../media/image675.png"/><Relationship Id="rId8" Type="http://schemas.openxmlformats.org/officeDocument/2006/relationships/image" Target="../media/image676.png"/><Relationship Id="rId9" Type="http://schemas.openxmlformats.org/officeDocument/2006/relationships/image" Target="../media/image677.png"/><Relationship Id="rId10" Type="http://schemas.openxmlformats.org/officeDocument/2006/relationships/image" Target="../media/image678.png"/><Relationship Id="rId11" Type="http://schemas.openxmlformats.org/officeDocument/2006/relationships/image" Target="../media/image679.png"/><Relationship Id="rId12" Type="http://schemas.openxmlformats.org/officeDocument/2006/relationships/image" Target="../media/image680.png"/><Relationship Id="rId13" Type="http://schemas.openxmlformats.org/officeDocument/2006/relationships/image" Target="../media/image681.png"/><Relationship Id="rId14" Type="http://schemas.openxmlformats.org/officeDocument/2006/relationships/image" Target="../media/image682.png"/><Relationship Id="rId15" Type="http://schemas.openxmlformats.org/officeDocument/2006/relationships/image" Target="../media/image683.png"/><Relationship Id="rId16" Type="http://schemas.openxmlformats.org/officeDocument/2006/relationships/image" Target="../media/image684.png"/><Relationship Id="rId17" Type="http://schemas.openxmlformats.org/officeDocument/2006/relationships/image" Target="../media/image685.png"/><Relationship Id="rId18" Type="http://schemas.openxmlformats.org/officeDocument/2006/relationships/image" Target="../media/image686.png"/><Relationship Id="rId19" Type="http://schemas.openxmlformats.org/officeDocument/2006/relationships/image" Target="../media/image687.png"/><Relationship Id="rId20" Type="http://schemas.openxmlformats.org/officeDocument/2006/relationships/image" Target="../media/image688.png"/><Relationship Id="rId21" Type="http://schemas.openxmlformats.org/officeDocument/2006/relationships/image" Target="../media/image689.png"/><Relationship Id="rId22" Type="http://schemas.openxmlformats.org/officeDocument/2006/relationships/image" Target="../media/image690.png"/><Relationship Id="rId23" Type="http://schemas.openxmlformats.org/officeDocument/2006/relationships/image" Target="../media/image691.png"/><Relationship Id="rId24" Type="http://schemas.openxmlformats.org/officeDocument/2006/relationships/image" Target="../media/image692.png"/><Relationship Id="rId25" Type="http://schemas.openxmlformats.org/officeDocument/2006/relationships/image" Target="../media/image693.png"/><Relationship Id="rId26" Type="http://schemas.openxmlformats.org/officeDocument/2006/relationships/image" Target="../media/image694.png"/><Relationship Id="rId27" Type="http://schemas.openxmlformats.org/officeDocument/2006/relationships/image" Target="../media/image695.png"/><Relationship Id="rId28" Type="http://schemas.openxmlformats.org/officeDocument/2006/relationships/image" Target="../media/image696.png"/><Relationship Id="rId29" Type="http://schemas.openxmlformats.org/officeDocument/2006/relationships/image" Target="../media/image697.png"/><Relationship Id="rId30" Type="http://schemas.openxmlformats.org/officeDocument/2006/relationships/image" Target="../media/image698.png"/><Relationship Id="rId31" Type="http://schemas.openxmlformats.org/officeDocument/2006/relationships/image" Target="../media/image699.png"/><Relationship Id="rId32" Type="http://schemas.openxmlformats.org/officeDocument/2006/relationships/image" Target="../media/image700.png"/><Relationship Id="rId33" Type="http://schemas.openxmlformats.org/officeDocument/2006/relationships/image" Target="../media/image701.png"/><Relationship Id="rId34" Type="http://schemas.openxmlformats.org/officeDocument/2006/relationships/image" Target="../media/image702.png"/><Relationship Id="rId35" Type="http://schemas.openxmlformats.org/officeDocument/2006/relationships/image" Target="../media/image703.png"/><Relationship Id="rId36" Type="http://schemas.openxmlformats.org/officeDocument/2006/relationships/image" Target="../media/image704.png"/><Relationship Id="rId37" Type="http://schemas.openxmlformats.org/officeDocument/2006/relationships/image" Target="../media/image705.png"/><Relationship Id="rId38" Type="http://schemas.openxmlformats.org/officeDocument/2006/relationships/image" Target="../media/image706.png"/><Relationship Id="rId39" Type="http://schemas.openxmlformats.org/officeDocument/2006/relationships/image" Target="../media/image707.png"/><Relationship Id="rId40" Type="http://schemas.openxmlformats.org/officeDocument/2006/relationships/image" Target="../media/image708.png"/><Relationship Id="rId41" Type="http://schemas.openxmlformats.org/officeDocument/2006/relationships/image" Target="../media/image709.png"/><Relationship Id="rId42" Type="http://schemas.openxmlformats.org/officeDocument/2006/relationships/image" Target="../media/image710.png"/><Relationship Id="rId43" Type="http://schemas.openxmlformats.org/officeDocument/2006/relationships/image" Target="../media/image711.png"/><Relationship Id="rId44" Type="http://schemas.openxmlformats.org/officeDocument/2006/relationships/image" Target="../media/image712.png"/><Relationship Id="rId45" Type="http://schemas.openxmlformats.org/officeDocument/2006/relationships/image" Target="../media/image713.png"/><Relationship Id="rId46" Type="http://schemas.openxmlformats.org/officeDocument/2006/relationships/image" Target="../media/image714.png"/><Relationship Id="rId47" Type="http://schemas.openxmlformats.org/officeDocument/2006/relationships/image" Target="../media/image715.png"/><Relationship Id="rId48" Type="http://schemas.openxmlformats.org/officeDocument/2006/relationships/image" Target="../media/image716.png"/><Relationship Id="rId49" Type="http://schemas.openxmlformats.org/officeDocument/2006/relationships/image" Target="../media/image717.png"/><Relationship Id="rId50" Type="http://schemas.openxmlformats.org/officeDocument/2006/relationships/image" Target="../media/image718.png"/><Relationship Id="rId51" Type="http://schemas.openxmlformats.org/officeDocument/2006/relationships/image" Target="../media/image719.png"/><Relationship Id="rId52" Type="http://schemas.openxmlformats.org/officeDocument/2006/relationships/image" Target="../media/image720.png"/><Relationship Id="rId53" Type="http://schemas.openxmlformats.org/officeDocument/2006/relationships/image" Target="../media/image72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2.png"/><Relationship Id="rId3" Type="http://schemas.openxmlformats.org/officeDocument/2006/relationships/image" Target="../media/image723.png"/><Relationship Id="rId4" Type="http://schemas.openxmlformats.org/officeDocument/2006/relationships/image" Target="../media/image724.png"/><Relationship Id="rId5" Type="http://schemas.openxmlformats.org/officeDocument/2006/relationships/image" Target="../media/image725.png"/><Relationship Id="rId6" Type="http://schemas.openxmlformats.org/officeDocument/2006/relationships/image" Target="../media/image726.png"/><Relationship Id="rId7" Type="http://schemas.openxmlformats.org/officeDocument/2006/relationships/image" Target="../media/image727.png"/><Relationship Id="rId8" Type="http://schemas.openxmlformats.org/officeDocument/2006/relationships/image" Target="../media/image728.png"/><Relationship Id="rId9" Type="http://schemas.openxmlformats.org/officeDocument/2006/relationships/image" Target="../media/image729.png"/><Relationship Id="rId10" Type="http://schemas.openxmlformats.org/officeDocument/2006/relationships/image" Target="../media/image730.png"/><Relationship Id="rId11" Type="http://schemas.openxmlformats.org/officeDocument/2006/relationships/image" Target="../media/image731.png"/><Relationship Id="rId12" Type="http://schemas.openxmlformats.org/officeDocument/2006/relationships/image" Target="../media/image732.png"/><Relationship Id="rId13" Type="http://schemas.openxmlformats.org/officeDocument/2006/relationships/image" Target="../media/image733.png"/><Relationship Id="rId14" Type="http://schemas.openxmlformats.org/officeDocument/2006/relationships/image" Target="../media/image734.png"/><Relationship Id="rId15" Type="http://schemas.openxmlformats.org/officeDocument/2006/relationships/image" Target="../media/image735.png"/><Relationship Id="rId16" Type="http://schemas.openxmlformats.org/officeDocument/2006/relationships/image" Target="../media/image736.png"/><Relationship Id="rId17" Type="http://schemas.openxmlformats.org/officeDocument/2006/relationships/image" Target="../media/image737.png"/><Relationship Id="rId18" Type="http://schemas.openxmlformats.org/officeDocument/2006/relationships/image" Target="../media/image738.png"/><Relationship Id="rId19" Type="http://schemas.openxmlformats.org/officeDocument/2006/relationships/image" Target="../media/image739.png"/><Relationship Id="rId20" Type="http://schemas.openxmlformats.org/officeDocument/2006/relationships/image" Target="../media/image740.png"/><Relationship Id="rId21" Type="http://schemas.openxmlformats.org/officeDocument/2006/relationships/image" Target="../media/image741.png"/><Relationship Id="rId22" Type="http://schemas.openxmlformats.org/officeDocument/2006/relationships/image" Target="../media/image742.png"/><Relationship Id="rId23" Type="http://schemas.openxmlformats.org/officeDocument/2006/relationships/image" Target="../media/image743.png"/><Relationship Id="rId24" Type="http://schemas.openxmlformats.org/officeDocument/2006/relationships/image" Target="../media/image744.png"/><Relationship Id="rId25" Type="http://schemas.openxmlformats.org/officeDocument/2006/relationships/image" Target="../media/image745.png"/><Relationship Id="rId26" Type="http://schemas.openxmlformats.org/officeDocument/2006/relationships/image" Target="../media/image746.png"/><Relationship Id="rId27" Type="http://schemas.openxmlformats.org/officeDocument/2006/relationships/image" Target="../media/image747.png"/><Relationship Id="rId28" Type="http://schemas.openxmlformats.org/officeDocument/2006/relationships/image" Target="../media/image748.png"/><Relationship Id="rId29" Type="http://schemas.openxmlformats.org/officeDocument/2006/relationships/image" Target="../media/image749.png"/><Relationship Id="rId30" Type="http://schemas.openxmlformats.org/officeDocument/2006/relationships/image" Target="../media/image750.png"/><Relationship Id="rId31" Type="http://schemas.openxmlformats.org/officeDocument/2006/relationships/image" Target="../media/image751.png"/><Relationship Id="rId32" Type="http://schemas.openxmlformats.org/officeDocument/2006/relationships/image" Target="../media/image752.png"/><Relationship Id="rId33" Type="http://schemas.openxmlformats.org/officeDocument/2006/relationships/image" Target="../media/image753.png"/><Relationship Id="rId34" Type="http://schemas.openxmlformats.org/officeDocument/2006/relationships/image" Target="../media/image754.png"/><Relationship Id="rId35" Type="http://schemas.openxmlformats.org/officeDocument/2006/relationships/image" Target="../media/image755.png"/><Relationship Id="rId36" Type="http://schemas.openxmlformats.org/officeDocument/2006/relationships/image" Target="../media/image756.png"/><Relationship Id="rId37" Type="http://schemas.openxmlformats.org/officeDocument/2006/relationships/image" Target="../media/image757.png"/><Relationship Id="rId38" Type="http://schemas.openxmlformats.org/officeDocument/2006/relationships/image" Target="../media/image7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64.png"/><Relationship Id="rId27" Type="http://schemas.openxmlformats.org/officeDocument/2006/relationships/image" Target="../media/image65.png"/><Relationship Id="rId28" Type="http://schemas.openxmlformats.org/officeDocument/2006/relationships/image" Target="../media/image66.png"/><Relationship Id="rId29" Type="http://schemas.openxmlformats.org/officeDocument/2006/relationships/image" Target="../media/image67.png"/><Relationship Id="rId30" Type="http://schemas.openxmlformats.org/officeDocument/2006/relationships/image" Target="../media/image68.png"/><Relationship Id="rId31" Type="http://schemas.openxmlformats.org/officeDocument/2006/relationships/image" Target="../media/image69.png"/><Relationship Id="rId32" Type="http://schemas.openxmlformats.org/officeDocument/2006/relationships/image" Target="../media/image70.png"/><Relationship Id="rId33" Type="http://schemas.openxmlformats.org/officeDocument/2006/relationships/image" Target="../media/image71.png"/><Relationship Id="rId34" Type="http://schemas.openxmlformats.org/officeDocument/2006/relationships/image" Target="../media/image72.png"/><Relationship Id="rId35" Type="http://schemas.openxmlformats.org/officeDocument/2006/relationships/image" Target="../media/image73.png"/><Relationship Id="rId36" Type="http://schemas.openxmlformats.org/officeDocument/2006/relationships/image" Target="../media/image74.png"/><Relationship Id="rId37" Type="http://schemas.openxmlformats.org/officeDocument/2006/relationships/image" Target="../media/image75.png"/><Relationship Id="rId38" Type="http://schemas.openxmlformats.org/officeDocument/2006/relationships/image" Target="../media/image76.png"/><Relationship Id="rId39" Type="http://schemas.openxmlformats.org/officeDocument/2006/relationships/image" Target="../media/image77.png"/><Relationship Id="rId40" Type="http://schemas.openxmlformats.org/officeDocument/2006/relationships/image" Target="../media/image78.png"/><Relationship Id="rId41" Type="http://schemas.openxmlformats.org/officeDocument/2006/relationships/image" Target="../media/image79.png"/><Relationship Id="rId42" Type="http://schemas.openxmlformats.org/officeDocument/2006/relationships/image" Target="../media/image80.png"/><Relationship Id="rId43" Type="http://schemas.openxmlformats.org/officeDocument/2006/relationships/image" Target="../media/image81.png"/><Relationship Id="rId44" Type="http://schemas.openxmlformats.org/officeDocument/2006/relationships/image" Target="../media/image82.png"/><Relationship Id="rId45" Type="http://schemas.openxmlformats.org/officeDocument/2006/relationships/image" Target="../media/image83.png"/><Relationship Id="rId46" Type="http://schemas.openxmlformats.org/officeDocument/2006/relationships/image" Target="../media/image84.png"/><Relationship Id="rId47" Type="http://schemas.openxmlformats.org/officeDocument/2006/relationships/image" Target="../media/image85.png"/><Relationship Id="rId48" Type="http://schemas.openxmlformats.org/officeDocument/2006/relationships/image" Target="../media/image86.png"/><Relationship Id="rId49" Type="http://schemas.openxmlformats.org/officeDocument/2006/relationships/image" Target="../media/image87.png"/><Relationship Id="rId50" Type="http://schemas.openxmlformats.org/officeDocument/2006/relationships/image" Target="../media/image88.png"/><Relationship Id="rId51" Type="http://schemas.openxmlformats.org/officeDocument/2006/relationships/image" Target="../media/image8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30" Type="http://schemas.openxmlformats.org/officeDocument/2006/relationships/image" Target="../media/image118.png"/><Relationship Id="rId31" Type="http://schemas.openxmlformats.org/officeDocument/2006/relationships/image" Target="../media/image119.png"/><Relationship Id="rId32" Type="http://schemas.openxmlformats.org/officeDocument/2006/relationships/image" Target="../media/image120.png"/><Relationship Id="rId33" Type="http://schemas.openxmlformats.org/officeDocument/2006/relationships/image" Target="../media/image121.png"/><Relationship Id="rId34" Type="http://schemas.openxmlformats.org/officeDocument/2006/relationships/image" Target="../media/image122.png"/><Relationship Id="rId35" Type="http://schemas.openxmlformats.org/officeDocument/2006/relationships/image" Target="../media/image123.png"/><Relationship Id="rId36" Type="http://schemas.openxmlformats.org/officeDocument/2006/relationships/image" Target="../media/image124.png"/><Relationship Id="rId37" Type="http://schemas.openxmlformats.org/officeDocument/2006/relationships/image" Target="../media/image125.png"/><Relationship Id="rId38" Type="http://schemas.openxmlformats.org/officeDocument/2006/relationships/image" Target="../media/image126.png"/><Relationship Id="rId39" Type="http://schemas.openxmlformats.org/officeDocument/2006/relationships/image" Target="../media/image127.png"/><Relationship Id="rId40" Type="http://schemas.openxmlformats.org/officeDocument/2006/relationships/image" Target="../media/image1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4" Type="http://schemas.openxmlformats.org/officeDocument/2006/relationships/image" Target="../media/image141.png"/><Relationship Id="rId15" Type="http://schemas.openxmlformats.org/officeDocument/2006/relationships/image" Target="../media/image142.png"/><Relationship Id="rId16" Type="http://schemas.openxmlformats.org/officeDocument/2006/relationships/image" Target="../media/image143.png"/><Relationship Id="rId17" Type="http://schemas.openxmlformats.org/officeDocument/2006/relationships/image" Target="../media/image144.png"/><Relationship Id="rId18" Type="http://schemas.openxmlformats.org/officeDocument/2006/relationships/image" Target="../media/image145.png"/><Relationship Id="rId19" Type="http://schemas.openxmlformats.org/officeDocument/2006/relationships/image" Target="../media/image146.png"/><Relationship Id="rId20" Type="http://schemas.openxmlformats.org/officeDocument/2006/relationships/image" Target="../media/image147.png"/><Relationship Id="rId21" Type="http://schemas.openxmlformats.org/officeDocument/2006/relationships/image" Target="../media/image148.png"/><Relationship Id="rId22" Type="http://schemas.openxmlformats.org/officeDocument/2006/relationships/image" Target="../media/image149.png"/><Relationship Id="rId23" Type="http://schemas.openxmlformats.org/officeDocument/2006/relationships/image" Target="../media/image150.png"/><Relationship Id="rId24" Type="http://schemas.openxmlformats.org/officeDocument/2006/relationships/image" Target="../media/image151.png"/><Relationship Id="rId25" Type="http://schemas.openxmlformats.org/officeDocument/2006/relationships/image" Target="../media/image152.png"/><Relationship Id="rId26" Type="http://schemas.openxmlformats.org/officeDocument/2006/relationships/image" Target="../media/image153.png"/><Relationship Id="rId27" Type="http://schemas.openxmlformats.org/officeDocument/2006/relationships/image" Target="../media/image154.png"/><Relationship Id="rId28" Type="http://schemas.openxmlformats.org/officeDocument/2006/relationships/image" Target="../media/image155.png"/><Relationship Id="rId29" Type="http://schemas.openxmlformats.org/officeDocument/2006/relationships/image" Target="../media/image156.png"/><Relationship Id="rId30" Type="http://schemas.openxmlformats.org/officeDocument/2006/relationships/image" Target="../media/image157.png"/><Relationship Id="rId31" Type="http://schemas.openxmlformats.org/officeDocument/2006/relationships/image" Target="../media/image158.png"/><Relationship Id="rId32" Type="http://schemas.openxmlformats.org/officeDocument/2006/relationships/image" Target="../media/image159.png"/><Relationship Id="rId33" Type="http://schemas.openxmlformats.org/officeDocument/2006/relationships/image" Target="../media/image160.png"/><Relationship Id="rId34" Type="http://schemas.openxmlformats.org/officeDocument/2006/relationships/image" Target="../media/image161.png"/><Relationship Id="rId35" Type="http://schemas.openxmlformats.org/officeDocument/2006/relationships/image" Target="../media/image162.png"/><Relationship Id="rId36" Type="http://schemas.openxmlformats.org/officeDocument/2006/relationships/image" Target="../media/image163.png"/><Relationship Id="rId37" Type="http://schemas.openxmlformats.org/officeDocument/2006/relationships/image" Target="../media/image164.png"/><Relationship Id="rId38" Type="http://schemas.openxmlformats.org/officeDocument/2006/relationships/image" Target="../media/image165.png"/><Relationship Id="rId39" Type="http://schemas.openxmlformats.org/officeDocument/2006/relationships/image" Target="../media/image166.png"/><Relationship Id="rId40" Type="http://schemas.openxmlformats.org/officeDocument/2006/relationships/image" Target="../media/image167.png"/><Relationship Id="rId41" Type="http://schemas.openxmlformats.org/officeDocument/2006/relationships/image" Target="../media/image168.png"/><Relationship Id="rId42" Type="http://schemas.openxmlformats.org/officeDocument/2006/relationships/image" Target="../media/image169.png"/><Relationship Id="rId43" Type="http://schemas.openxmlformats.org/officeDocument/2006/relationships/image" Target="../media/image170.png"/><Relationship Id="rId44" Type="http://schemas.openxmlformats.org/officeDocument/2006/relationships/image" Target="../media/image171.png"/><Relationship Id="rId45" Type="http://schemas.openxmlformats.org/officeDocument/2006/relationships/image" Target="../media/image172.png"/><Relationship Id="rId46" Type="http://schemas.openxmlformats.org/officeDocument/2006/relationships/image" Target="../media/image173.png"/><Relationship Id="rId47" Type="http://schemas.openxmlformats.org/officeDocument/2006/relationships/image" Target="../media/image174.png"/><Relationship Id="rId48" Type="http://schemas.openxmlformats.org/officeDocument/2006/relationships/image" Target="../media/image175.png"/><Relationship Id="rId49" Type="http://schemas.openxmlformats.org/officeDocument/2006/relationships/image" Target="../media/image176.png"/><Relationship Id="rId50" Type="http://schemas.openxmlformats.org/officeDocument/2006/relationships/image" Target="../media/image177.png"/><Relationship Id="rId51" Type="http://schemas.openxmlformats.org/officeDocument/2006/relationships/image" Target="../media/image178.png"/><Relationship Id="rId52" Type="http://schemas.openxmlformats.org/officeDocument/2006/relationships/image" Target="../media/image17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6" Type="http://schemas.openxmlformats.org/officeDocument/2006/relationships/image" Target="../media/image194.png"/><Relationship Id="rId17" Type="http://schemas.openxmlformats.org/officeDocument/2006/relationships/image" Target="../media/image195.png"/><Relationship Id="rId18" Type="http://schemas.openxmlformats.org/officeDocument/2006/relationships/image" Target="../media/image196.png"/><Relationship Id="rId19" Type="http://schemas.openxmlformats.org/officeDocument/2006/relationships/image" Target="../media/image197.png"/><Relationship Id="rId20" Type="http://schemas.openxmlformats.org/officeDocument/2006/relationships/image" Target="../media/image198.png"/><Relationship Id="rId21" Type="http://schemas.openxmlformats.org/officeDocument/2006/relationships/image" Target="../media/image199.png"/><Relationship Id="rId22" Type="http://schemas.openxmlformats.org/officeDocument/2006/relationships/image" Target="../media/image200.png"/><Relationship Id="rId23" Type="http://schemas.openxmlformats.org/officeDocument/2006/relationships/image" Target="../media/image201.png"/><Relationship Id="rId24" Type="http://schemas.openxmlformats.org/officeDocument/2006/relationships/image" Target="../media/image202.png"/><Relationship Id="rId25" Type="http://schemas.openxmlformats.org/officeDocument/2006/relationships/image" Target="../media/image203.png"/><Relationship Id="rId26" Type="http://schemas.openxmlformats.org/officeDocument/2006/relationships/image" Target="../media/image204.png"/><Relationship Id="rId27" Type="http://schemas.openxmlformats.org/officeDocument/2006/relationships/image" Target="../media/image205.png"/><Relationship Id="rId28" Type="http://schemas.openxmlformats.org/officeDocument/2006/relationships/image" Target="../media/image206.png"/><Relationship Id="rId29" Type="http://schemas.openxmlformats.org/officeDocument/2006/relationships/image" Target="../media/image207.png"/><Relationship Id="rId30" Type="http://schemas.openxmlformats.org/officeDocument/2006/relationships/image" Target="../media/image208.png"/><Relationship Id="rId31" Type="http://schemas.openxmlformats.org/officeDocument/2006/relationships/image" Target="../media/image209.png"/><Relationship Id="rId32" Type="http://schemas.openxmlformats.org/officeDocument/2006/relationships/image" Target="../media/image210.png"/><Relationship Id="rId33" Type="http://schemas.openxmlformats.org/officeDocument/2006/relationships/image" Target="../media/image211.png"/><Relationship Id="rId34" Type="http://schemas.openxmlformats.org/officeDocument/2006/relationships/image" Target="../media/image212.png"/><Relationship Id="rId35" Type="http://schemas.openxmlformats.org/officeDocument/2006/relationships/image" Target="../media/image213.png"/><Relationship Id="rId36" Type="http://schemas.openxmlformats.org/officeDocument/2006/relationships/image" Target="../media/image214.png"/><Relationship Id="rId37" Type="http://schemas.openxmlformats.org/officeDocument/2006/relationships/image" Target="../media/image215.png"/><Relationship Id="rId38" Type="http://schemas.openxmlformats.org/officeDocument/2006/relationships/image" Target="../media/image216.png"/><Relationship Id="rId39" Type="http://schemas.openxmlformats.org/officeDocument/2006/relationships/image" Target="../media/image217.png"/><Relationship Id="rId40" Type="http://schemas.openxmlformats.org/officeDocument/2006/relationships/image" Target="../media/image218.png"/><Relationship Id="rId41" Type="http://schemas.openxmlformats.org/officeDocument/2006/relationships/image" Target="../media/image219.png"/><Relationship Id="rId42" Type="http://schemas.openxmlformats.org/officeDocument/2006/relationships/image" Target="../media/image220.png"/><Relationship Id="rId43" Type="http://schemas.openxmlformats.org/officeDocument/2006/relationships/image" Target="../media/image221.png"/><Relationship Id="rId44" Type="http://schemas.openxmlformats.org/officeDocument/2006/relationships/image" Target="../media/image222.png"/><Relationship Id="rId45" Type="http://schemas.openxmlformats.org/officeDocument/2006/relationships/image" Target="../media/image223.png"/><Relationship Id="rId46" Type="http://schemas.openxmlformats.org/officeDocument/2006/relationships/image" Target="../media/image224.png"/><Relationship Id="rId47" Type="http://schemas.openxmlformats.org/officeDocument/2006/relationships/image" Target="../media/image225.png"/><Relationship Id="rId48" Type="http://schemas.openxmlformats.org/officeDocument/2006/relationships/image" Target="../media/image226.png"/><Relationship Id="rId49" Type="http://schemas.openxmlformats.org/officeDocument/2006/relationships/image" Target="../media/image227.png"/><Relationship Id="rId50" Type="http://schemas.openxmlformats.org/officeDocument/2006/relationships/image" Target="../media/image228.png"/><Relationship Id="rId51" Type="http://schemas.openxmlformats.org/officeDocument/2006/relationships/image" Target="../media/image2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Relationship Id="rId4" Type="http://schemas.openxmlformats.org/officeDocument/2006/relationships/image" Target="../media/image232.png"/><Relationship Id="rId5" Type="http://schemas.openxmlformats.org/officeDocument/2006/relationships/image" Target="../media/image233.png"/><Relationship Id="rId6" Type="http://schemas.openxmlformats.org/officeDocument/2006/relationships/image" Target="../media/image234.png"/><Relationship Id="rId7" Type="http://schemas.openxmlformats.org/officeDocument/2006/relationships/image" Target="../media/image235.png"/><Relationship Id="rId8" Type="http://schemas.openxmlformats.org/officeDocument/2006/relationships/image" Target="../media/image236.png"/><Relationship Id="rId9" Type="http://schemas.openxmlformats.org/officeDocument/2006/relationships/image" Target="../media/image237.png"/><Relationship Id="rId10" Type="http://schemas.openxmlformats.org/officeDocument/2006/relationships/image" Target="../media/image238.png"/><Relationship Id="rId11" Type="http://schemas.openxmlformats.org/officeDocument/2006/relationships/image" Target="../media/image239.png"/><Relationship Id="rId12" Type="http://schemas.openxmlformats.org/officeDocument/2006/relationships/image" Target="../media/image240.png"/><Relationship Id="rId13" Type="http://schemas.openxmlformats.org/officeDocument/2006/relationships/image" Target="../media/image241.png"/><Relationship Id="rId14" Type="http://schemas.openxmlformats.org/officeDocument/2006/relationships/image" Target="../media/image242.png"/><Relationship Id="rId15" Type="http://schemas.openxmlformats.org/officeDocument/2006/relationships/image" Target="../media/image243.png"/><Relationship Id="rId16" Type="http://schemas.openxmlformats.org/officeDocument/2006/relationships/image" Target="../media/image244.png"/><Relationship Id="rId17" Type="http://schemas.openxmlformats.org/officeDocument/2006/relationships/image" Target="../media/image245.png"/><Relationship Id="rId18" Type="http://schemas.openxmlformats.org/officeDocument/2006/relationships/image" Target="../media/image246.png"/><Relationship Id="rId19" Type="http://schemas.openxmlformats.org/officeDocument/2006/relationships/image" Target="../media/image247.png"/><Relationship Id="rId20" Type="http://schemas.openxmlformats.org/officeDocument/2006/relationships/image" Target="../media/image248.png"/><Relationship Id="rId21" Type="http://schemas.openxmlformats.org/officeDocument/2006/relationships/image" Target="../media/image249.png"/><Relationship Id="rId22" Type="http://schemas.openxmlformats.org/officeDocument/2006/relationships/image" Target="../media/image250.png"/><Relationship Id="rId23" Type="http://schemas.openxmlformats.org/officeDocument/2006/relationships/image" Target="../media/image251.png"/><Relationship Id="rId24" Type="http://schemas.openxmlformats.org/officeDocument/2006/relationships/image" Target="../media/image252.png"/><Relationship Id="rId25" Type="http://schemas.openxmlformats.org/officeDocument/2006/relationships/image" Target="../media/image253.png"/><Relationship Id="rId26" Type="http://schemas.openxmlformats.org/officeDocument/2006/relationships/image" Target="../media/image254.png"/><Relationship Id="rId27" Type="http://schemas.openxmlformats.org/officeDocument/2006/relationships/image" Target="../media/image255.png"/><Relationship Id="rId28" Type="http://schemas.openxmlformats.org/officeDocument/2006/relationships/image" Target="../media/image256.png"/><Relationship Id="rId29" Type="http://schemas.openxmlformats.org/officeDocument/2006/relationships/image" Target="../media/image257.png"/><Relationship Id="rId30" Type="http://schemas.openxmlformats.org/officeDocument/2006/relationships/image" Target="../media/image258.png"/><Relationship Id="rId31" Type="http://schemas.openxmlformats.org/officeDocument/2006/relationships/image" Target="../media/image259.png"/><Relationship Id="rId32" Type="http://schemas.openxmlformats.org/officeDocument/2006/relationships/image" Target="../media/image260.png"/><Relationship Id="rId33" Type="http://schemas.openxmlformats.org/officeDocument/2006/relationships/image" Target="../media/image261.png"/><Relationship Id="rId34" Type="http://schemas.openxmlformats.org/officeDocument/2006/relationships/image" Target="../media/image262.png"/><Relationship Id="rId35" Type="http://schemas.openxmlformats.org/officeDocument/2006/relationships/image" Target="../media/image263.png"/><Relationship Id="rId36" Type="http://schemas.openxmlformats.org/officeDocument/2006/relationships/image" Target="../media/image264.png"/><Relationship Id="rId37" Type="http://schemas.openxmlformats.org/officeDocument/2006/relationships/image" Target="../media/image265.png"/><Relationship Id="rId38" Type="http://schemas.openxmlformats.org/officeDocument/2006/relationships/image" Target="../media/image266.png"/><Relationship Id="rId39" Type="http://schemas.openxmlformats.org/officeDocument/2006/relationships/image" Target="../media/image267.png"/><Relationship Id="rId40" Type="http://schemas.openxmlformats.org/officeDocument/2006/relationships/image" Target="../media/image268.png"/><Relationship Id="rId41" Type="http://schemas.openxmlformats.org/officeDocument/2006/relationships/image" Target="../media/image269.png"/><Relationship Id="rId42" Type="http://schemas.openxmlformats.org/officeDocument/2006/relationships/image" Target="../media/image270.png"/><Relationship Id="rId43" Type="http://schemas.openxmlformats.org/officeDocument/2006/relationships/image" Target="../media/image271.png"/><Relationship Id="rId44" Type="http://schemas.openxmlformats.org/officeDocument/2006/relationships/image" Target="../media/image272.png"/><Relationship Id="rId45" Type="http://schemas.openxmlformats.org/officeDocument/2006/relationships/image" Target="../media/image273.png"/><Relationship Id="rId46" Type="http://schemas.openxmlformats.org/officeDocument/2006/relationships/image" Target="../media/image274.png"/><Relationship Id="rId47" Type="http://schemas.openxmlformats.org/officeDocument/2006/relationships/image" Target="../media/image275.png"/><Relationship Id="rId48" Type="http://schemas.openxmlformats.org/officeDocument/2006/relationships/image" Target="../media/image276.png"/><Relationship Id="rId49" Type="http://schemas.openxmlformats.org/officeDocument/2006/relationships/image" Target="../media/image277.png"/><Relationship Id="rId50" Type="http://schemas.openxmlformats.org/officeDocument/2006/relationships/image" Target="../media/image278.png"/><Relationship Id="rId51" Type="http://schemas.openxmlformats.org/officeDocument/2006/relationships/image" Target="../media/image279.png"/><Relationship Id="rId52" Type="http://schemas.openxmlformats.org/officeDocument/2006/relationships/image" Target="../media/image280.png"/><Relationship Id="rId53" Type="http://schemas.openxmlformats.org/officeDocument/2006/relationships/image" Target="../media/image281.png"/><Relationship Id="rId54" Type="http://schemas.openxmlformats.org/officeDocument/2006/relationships/image" Target="../media/image282.png"/><Relationship Id="rId55" Type="http://schemas.openxmlformats.org/officeDocument/2006/relationships/image" Target="../media/image283.png"/><Relationship Id="rId56" Type="http://schemas.openxmlformats.org/officeDocument/2006/relationships/image" Target="../media/image284.png"/><Relationship Id="rId57" Type="http://schemas.openxmlformats.org/officeDocument/2006/relationships/image" Target="../media/image28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0" Type="http://schemas.openxmlformats.org/officeDocument/2006/relationships/image" Target="../media/image294.png"/><Relationship Id="rId11" Type="http://schemas.openxmlformats.org/officeDocument/2006/relationships/image" Target="../media/image295.png"/><Relationship Id="rId12" Type="http://schemas.openxmlformats.org/officeDocument/2006/relationships/image" Target="../media/image296.png"/><Relationship Id="rId13" Type="http://schemas.openxmlformats.org/officeDocument/2006/relationships/image" Target="../media/image297.png"/><Relationship Id="rId14" Type="http://schemas.openxmlformats.org/officeDocument/2006/relationships/image" Target="../media/image298.png"/><Relationship Id="rId15" Type="http://schemas.openxmlformats.org/officeDocument/2006/relationships/image" Target="../media/image299.png"/><Relationship Id="rId16" Type="http://schemas.openxmlformats.org/officeDocument/2006/relationships/image" Target="../media/image300.png"/><Relationship Id="rId17" Type="http://schemas.openxmlformats.org/officeDocument/2006/relationships/image" Target="../media/image301.png"/><Relationship Id="rId18" Type="http://schemas.openxmlformats.org/officeDocument/2006/relationships/image" Target="../media/image302.png"/><Relationship Id="rId19" Type="http://schemas.openxmlformats.org/officeDocument/2006/relationships/image" Target="../media/image303.png"/><Relationship Id="rId20" Type="http://schemas.openxmlformats.org/officeDocument/2006/relationships/image" Target="../media/image304.png"/><Relationship Id="rId21" Type="http://schemas.openxmlformats.org/officeDocument/2006/relationships/image" Target="../media/image305.png"/><Relationship Id="rId22" Type="http://schemas.openxmlformats.org/officeDocument/2006/relationships/image" Target="../media/image306.png"/><Relationship Id="rId23" Type="http://schemas.openxmlformats.org/officeDocument/2006/relationships/image" Target="../media/image307.png"/><Relationship Id="rId24" Type="http://schemas.openxmlformats.org/officeDocument/2006/relationships/image" Target="../media/image308.png"/><Relationship Id="rId25" Type="http://schemas.openxmlformats.org/officeDocument/2006/relationships/image" Target="../media/image309.png"/><Relationship Id="rId26" Type="http://schemas.openxmlformats.org/officeDocument/2006/relationships/image" Target="../media/image310.png"/><Relationship Id="rId27" Type="http://schemas.openxmlformats.org/officeDocument/2006/relationships/image" Target="../media/image311.png"/><Relationship Id="rId28" Type="http://schemas.openxmlformats.org/officeDocument/2006/relationships/image" Target="../media/image312.png"/><Relationship Id="rId29" Type="http://schemas.openxmlformats.org/officeDocument/2006/relationships/image" Target="../media/image313.png"/><Relationship Id="rId30" Type="http://schemas.openxmlformats.org/officeDocument/2006/relationships/image" Target="../media/image314.png"/><Relationship Id="rId31" Type="http://schemas.openxmlformats.org/officeDocument/2006/relationships/image" Target="../media/image315.png"/><Relationship Id="rId32" Type="http://schemas.openxmlformats.org/officeDocument/2006/relationships/image" Target="../media/image316.png"/><Relationship Id="rId33" Type="http://schemas.openxmlformats.org/officeDocument/2006/relationships/image" Target="../media/image317.png"/><Relationship Id="rId34" Type="http://schemas.openxmlformats.org/officeDocument/2006/relationships/image" Target="../media/image318.png"/><Relationship Id="rId35" Type="http://schemas.openxmlformats.org/officeDocument/2006/relationships/image" Target="../media/image319.png"/><Relationship Id="rId36" Type="http://schemas.openxmlformats.org/officeDocument/2006/relationships/image" Target="../media/image320.png"/><Relationship Id="rId37" Type="http://schemas.openxmlformats.org/officeDocument/2006/relationships/image" Target="../media/image321.png"/><Relationship Id="rId38" Type="http://schemas.openxmlformats.org/officeDocument/2006/relationships/image" Target="../media/image322.png"/><Relationship Id="rId39" Type="http://schemas.openxmlformats.org/officeDocument/2006/relationships/image" Target="../media/image323.png"/><Relationship Id="rId40" Type="http://schemas.openxmlformats.org/officeDocument/2006/relationships/image" Target="../media/image324.png"/><Relationship Id="rId41" Type="http://schemas.openxmlformats.org/officeDocument/2006/relationships/image" Target="../media/image325.png"/><Relationship Id="rId42" Type="http://schemas.openxmlformats.org/officeDocument/2006/relationships/image" Target="../media/image326.png"/><Relationship Id="rId43" Type="http://schemas.openxmlformats.org/officeDocument/2006/relationships/image" Target="../media/image327.png"/><Relationship Id="rId44" Type="http://schemas.openxmlformats.org/officeDocument/2006/relationships/image" Target="../media/image328.png"/><Relationship Id="rId45" Type="http://schemas.openxmlformats.org/officeDocument/2006/relationships/image" Target="../media/image329.png"/><Relationship Id="rId46" Type="http://schemas.openxmlformats.org/officeDocument/2006/relationships/image" Target="../media/image330.png"/><Relationship Id="rId47" Type="http://schemas.openxmlformats.org/officeDocument/2006/relationships/image" Target="../media/image331.png"/><Relationship Id="rId48" Type="http://schemas.openxmlformats.org/officeDocument/2006/relationships/image" Target="../media/image332.png"/><Relationship Id="rId49" Type="http://schemas.openxmlformats.org/officeDocument/2006/relationships/image" Target="../media/image333.png"/><Relationship Id="rId50" Type="http://schemas.openxmlformats.org/officeDocument/2006/relationships/image" Target="../media/image334.png"/><Relationship Id="rId51" Type="http://schemas.openxmlformats.org/officeDocument/2006/relationships/image" Target="../media/image335.png"/><Relationship Id="rId52" Type="http://schemas.openxmlformats.org/officeDocument/2006/relationships/image" Target="../media/image336.png"/><Relationship Id="rId53" Type="http://schemas.openxmlformats.org/officeDocument/2006/relationships/image" Target="../media/image337.png"/><Relationship Id="rId54" Type="http://schemas.openxmlformats.org/officeDocument/2006/relationships/image" Target="../media/image338.png"/><Relationship Id="rId55" Type="http://schemas.openxmlformats.org/officeDocument/2006/relationships/image" Target="../media/image339.png"/><Relationship Id="rId56" Type="http://schemas.openxmlformats.org/officeDocument/2006/relationships/image" Target="../media/image340.png"/><Relationship Id="rId57" Type="http://schemas.openxmlformats.org/officeDocument/2006/relationships/image" Target="../media/image341.png"/><Relationship Id="rId58" Type="http://schemas.openxmlformats.org/officeDocument/2006/relationships/image" Target="../media/image342.png"/><Relationship Id="rId59" Type="http://schemas.openxmlformats.org/officeDocument/2006/relationships/image" Target="../media/image343.png"/><Relationship Id="rId60" Type="http://schemas.openxmlformats.org/officeDocument/2006/relationships/image" Target="../media/image344.png"/><Relationship Id="rId61" Type="http://schemas.openxmlformats.org/officeDocument/2006/relationships/image" Target="../media/image345.png"/><Relationship Id="rId62" Type="http://schemas.openxmlformats.org/officeDocument/2006/relationships/image" Target="../media/image346.png"/><Relationship Id="rId63" Type="http://schemas.openxmlformats.org/officeDocument/2006/relationships/image" Target="../media/image34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image" Target="../media/image351.png"/><Relationship Id="rId6" Type="http://schemas.openxmlformats.org/officeDocument/2006/relationships/image" Target="../media/image352.png"/><Relationship Id="rId7" Type="http://schemas.openxmlformats.org/officeDocument/2006/relationships/image" Target="../media/image353.png"/><Relationship Id="rId8" Type="http://schemas.openxmlformats.org/officeDocument/2006/relationships/image" Target="../media/image354.png"/><Relationship Id="rId9" Type="http://schemas.openxmlformats.org/officeDocument/2006/relationships/image" Target="../media/image355.png"/><Relationship Id="rId10" Type="http://schemas.openxmlformats.org/officeDocument/2006/relationships/image" Target="../media/image356.png"/><Relationship Id="rId11" Type="http://schemas.openxmlformats.org/officeDocument/2006/relationships/image" Target="../media/image357.png"/><Relationship Id="rId12" Type="http://schemas.openxmlformats.org/officeDocument/2006/relationships/image" Target="../media/image358.png"/><Relationship Id="rId13" Type="http://schemas.openxmlformats.org/officeDocument/2006/relationships/image" Target="../media/image359.png"/><Relationship Id="rId14" Type="http://schemas.openxmlformats.org/officeDocument/2006/relationships/image" Target="../media/image360.png"/><Relationship Id="rId15" Type="http://schemas.openxmlformats.org/officeDocument/2006/relationships/image" Target="../media/image361.png"/><Relationship Id="rId16" Type="http://schemas.openxmlformats.org/officeDocument/2006/relationships/image" Target="../media/image362.png"/><Relationship Id="rId17" Type="http://schemas.openxmlformats.org/officeDocument/2006/relationships/image" Target="../media/image363.png"/><Relationship Id="rId18" Type="http://schemas.openxmlformats.org/officeDocument/2006/relationships/image" Target="../media/image364.png"/><Relationship Id="rId19" Type="http://schemas.openxmlformats.org/officeDocument/2006/relationships/image" Target="../media/image365.png"/><Relationship Id="rId20" Type="http://schemas.openxmlformats.org/officeDocument/2006/relationships/image" Target="../media/image366.png"/><Relationship Id="rId21" Type="http://schemas.openxmlformats.org/officeDocument/2006/relationships/image" Target="../media/image367.png"/><Relationship Id="rId22" Type="http://schemas.openxmlformats.org/officeDocument/2006/relationships/image" Target="../media/image368.png"/><Relationship Id="rId23" Type="http://schemas.openxmlformats.org/officeDocument/2006/relationships/image" Target="../media/image369.png"/><Relationship Id="rId24" Type="http://schemas.openxmlformats.org/officeDocument/2006/relationships/image" Target="../media/image370.png"/><Relationship Id="rId25" Type="http://schemas.openxmlformats.org/officeDocument/2006/relationships/image" Target="../media/image371.png"/><Relationship Id="rId26" Type="http://schemas.openxmlformats.org/officeDocument/2006/relationships/image" Target="../media/image372.png"/><Relationship Id="rId27" Type="http://schemas.openxmlformats.org/officeDocument/2006/relationships/image" Target="../media/image373.png"/><Relationship Id="rId28" Type="http://schemas.openxmlformats.org/officeDocument/2006/relationships/image" Target="../media/image374.png"/><Relationship Id="rId29" Type="http://schemas.openxmlformats.org/officeDocument/2006/relationships/image" Target="../media/image375.png"/><Relationship Id="rId30" Type="http://schemas.openxmlformats.org/officeDocument/2006/relationships/image" Target="../media/image376.png"/><Relationship Id="rId31" Type="http://schemas.openxmlformats.org/officeDocument/2006/relationships/image" Target="../media/image377.png"/><Relationship Id="rId32" Type="http://schemas.openxmlformats.org/officeDocument/2006/relationships/image" Target="../media/image378.png"/><Relationship Id="rId33" Type="http://schemas.openxmlformats.org/officeDocument/2006/relationships/image" Target="../media/image379.png"/><Relationship Id="rId34" Type="http://schemas.openxmlformats.org/officeDocument/2006/relationships/image" Target="../media/image380.png"/><Relationship Id="rId35" Type="http://schemas.openxmlformats.org/officeDocument/2006/relationships/image" Target="../media/image381.png"/><Relationship Id="rId36" Type="http://schemas.openxmlformats.org/officeDocument/2006/relationships/image" Target="../media/image382.png"/><Relationship Id="rId37" Type="http://schemas.openxmlformats.org/officeDocument/2006/relationships/image" Target="../media/image383.png"/><Relationship Id="rId38" Type="http://schemas.openxmlformats.org/officeDocument/2006/relationships/image" Target="../media/image384.png"/><Relationship Id="rId39" Type="http://schemas.openxmlformats.org/officeDocument/2006/relationships/image" Target="../media/image385.png"/><Relationship Id="rId40" Type="http://schemas.openxmlformats.org/officeDocument/2006/relationships/image" Target="../media/image386.png"/><Relationship Id="rId41" Type="http://schemas.openxmlformats.org/officeDocument/2006/relationships/image" Target="../media/image387.png"/><Relationship Id="rId42" Type="http://schemas.openxmlformats.org/officeDocument/2006/relationships/image" Target="../media/image388.png"/><Relationship Id="rId43" Type="http://schemas.openxmlformats.org/officeDocument/2006/relationships/image" Target="../media/image389.png"/><Relationship Id="rId44" Type="http://schemas.openxmlformats.org/officeDocument/2006/relationships/image" Target="../media/image390.png"/><Relationship Id="rId45" Type="http://schemas.openxmlformats.org/officeDocument/2006/relationships/image" Target="../media/image391.png"/><Relationship Id="rId46" Type="http://schemas.openxmlformats.org/officeDocument/2006/relationships/image" Target="../media/image392.png"/><Relationship Id="rId47" Type="http://schemas.openxmlformats.org/officeDocument/2006/relationships/image" Target="../media/image393.png"/><Relationship Id="rId48" Type="http://schemas.openxmlformats.org/officeDocument/2006/relationships/image" Target="../media/image394.png"/><Relationship Id="rId49" Type="http://schemas.openxmlformats.org/officeDocument/2006/relationships/image" Target="../media/image395.png"/><Relationship Id="rId50" Type="http://schemas.openxmlformats.org/officeDocument/2006/relationships/image" Target="../media/image396.png"/><Relationship Id="rId51" Type="http://schemas.openxmlformats.org/officeDocument/2006/relationships/image" Target="../media/image397.png"/><Relationship Id="rId52" Type="http://schemas.openxmlformats.org/officeDocument/2006/relationships/image" Target="../media/image398.png"/><Relationship Id="rId53" Type="http://schemas.openxmlformats.org/officeDocument/2006/relationships/image" Target="../media/image399.png"/><Relationship Id="rId54" Type="http://schemas.openxmlformats.org/officeDocument/2006/relationships/image" Target="../media/image400.png"/><Relationship Id="rId55" Type="http://schemas.openxmlformats.org/officeDocument/2006/relationships/image" Target="../media/image401.png"/><Relationship Id="rId56" Type="http://schemas.openxmlformats.org/officeDocument/2006/relationships/image" Target="../media/image402.png"/><Relationship Id="rId57" Type="http://schemas.openxmlformats.org/officeDocument/2006/relationships/image" Target="../media/image4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4.png"/><Relationship Id="rId3" Type="http://schemas.openxmlformats.org/officeDocument/2006/relationships/image" Target="../media/image405.png"/><Relationship Id="rId4" Type="http://schemas.openxmlformats.org/officeDocument/2006/relationships/image" Target="../media/image406.png"/><Relationship Id="rId5" Type="http://schemas.openxmlformats.org/officeDocument/2006/relationships/image" Target="../media/image407.png"/><Relationship Id="rId6" Type="http://schemas.openxmlformats.org/officeDocument/2006/relationships/image" Target="../media/image408.png"/><Relationship Id="rId7" Type="http://schemas.openxmlformats.org/officeDocument/2006/relationships/image" Target="../media/image409.png"/><Relationship Id="rId8" Type="http://schemas.openxmlformats.org/officeDocument/2006/relationships/image" Target="../media/image410.png"/><Relationship Id="rId9" Type="http://schemas.openxmlformats.org/officeDocument/2006/relationships/image" Target="../media/image411.png"/><Relationship Id="rId10" Type="http://schemas.openxmlformats.org/officeDocument/2006/relationships/image" Target="../media/image412.png"/><Relationship Id="rId11" Type="http://schemas.openxmlformats.org/officeDocument/2006/relationships/image" Target="../media/image413.png"/><Relationship Id="rId12" Type="http://schemas.openxmlformats.org/officeDocument/2006/relationships/image" Target="../media/image414.png"/><Relationship Id="rId13" Type="http://schemas.openxmlformats.org/officeDocument/2006/relationships/image" Target="../media/image415.png"/><Relationship Id="rId14" Type="http://schemas.openxmlformats.org/officeDocument/2006/relationships/image" Target="../media/image416.png"/><Relationship Id="rId15" Type="http://schemas.openxmlformats.org/officeDocument/2006/relationships/image" Target="../media/image417.png"/><Relationship Id="rId16" Type="http://schemas.openxmlformats.org/officeDocument/2006/relationships/image" Target="../media/image418.png"/><Relationship Id="rId17" Type="http://schemas.openxmlformats.org/officeDocument/2006/relationships/image" Target="../media/image419.png"/><Relationship Id="rId18" Type="http://schemas.openxmlformats.org/officeDocument/2006/relationships/image" Target="../media/image420.png"/><Relationship Id="rId19" Type="http://schemas.openxmlformats.org/officeDocument/2006/relationships/image" Target="../media/image421.png"/><Relationship Id="rId20" Type="http://schemas.openxmlformats.org/officeDocument/2006/relationships/image" Target="../media/image422.png"/><Relationship Id="rId21" Type="http://schemas.openxmlformats.org/officeDocument/2006/relationships/image" Target="../media/image423.png"/><Relationship Id="rId22" Type="http://schemas.openxmlformats.org/officeDocument/2006/relationships/image" Target="../media/image424.png"/><Relationship Id="rId23" Type="http://schemas.openxmlformats.org/officeDocument/2006/relationships/image" Target="../media/image425.png"/><Relationship Id="rId24" Type="http://schemas.openxmlformats.org/officeDocument/2006/relationships/image" Target="../media/image426.png"/><Relationship Id="rId25" Type="http://schemas.openxmlformats.org/officeDocument/2006/relationships/image" Target="../media/image427.png"/><Relationship Id="rId26" Type="http://schemas.openxmlformats.org/officeDocument/2006/relationships/image" Target="../media/image428.png"/><Relationship Id="rId27" Type="http://schemas.openxmlformats.org/officeDocument/2006/relationships/image" Target="../media/image429.png"/><Relationship Id="rId28" Type="http://schemas.openxmlformats.org/officeDocument/2006/relationships/image" Target="../media/image430.png"/><Relationship Id="rId29" Type="http://schemas.openxmlformats.org/officeDocument/2006/relationships/image" Target="../media/image431.png"/><Relationship Id="rId30" Type="http://schemas.openxmlformats.org/officeDocument/2006/relationships/image" Target="../media/image432.png"/><Relationship Id="rId31" Type="http://schemas.openxmlformats.org/officeDocument/2006/relationships/image" Target="../media/image433.png"/><Relationship Id="rId32" Type="http://schemas.openxmlformats.org/officeDocument/2006/relationships/image" Target="../media/image434.png"/><Relationship Id="rId33" Type="http://schemas.openxmlformats.org/officeDocument/2006/relationships/image" Target="../media/image435.png"/><Relationship Id="rId34" Type="http://schemas.openxmlformats.org/officeDocument/2006/relationships/image" Target="../media/image436.png"/><Relationship Id="rId35" Type="http://schemas.openxmlformats.org/officeDocument/2006/relationships/image" Target="../media/image437.png"/><Relationship Id="rId36" Type="http://schemas.openxmlformats.org/officeDocument/2006/relationships/image" Target="../media/image438.png"/><Relationship Id="rId37" Type="http://schemas.openxmlformats.org/officeDocument/2006/relationships/image" Target="../media/image439.png"/><Relationship Id="rId38" Type="http://schemas.openxmlformats.org/officeDocument/2006/relationships/image" Target="../media/image440.png"/><Relationship Id="rId39" Type="http://schemas.openxmlformats.org/officeDocument/2006/relationships/image" Target="../media/image441.png"/><Relationship Id="rId40" Type="http://schemas.openxmlformats.org/officeDocument/2006/relationships/image" Target="../media/image442.png"/><Relationship Id="rId41" Type="http://schemas.openxmlformats.org/officeDocument/2006/relationships/image" Target="../media/image443.png"/><Relationship Id="rId42" Type="http://schemas.openxmlformats.org/officeDocument/2006/relationships/image" Target="../media/image444.png"/><Relationship Id="rId43" Type="http://schemas.openxmlformats.org/officeDocument/2006/relationships/image" Target="../media/image445.png"/><Relationship Id="rId44" Type="http://schemas.openxmlformats.org/officeDocument/2006/relationships/image" Target="../media/image446.png"/><Relationship Id="rId45" Type="http://schemas.openxmlformats.org/officeDocument/2006/relationships/image" Target="../media/image447.png"/><Relationship Id="rId46" Type="http://schemas.openxmlformats.org/officeDocument/2006/relationships/image" Target="../media/image448.png"/><Relationship Id="rId47" Type="http://schemas.openxmlformats.org/officeDocument/2006/relationships/image" Target="../media/image449.png"/><Relationship Id="rId48" Type="http://schemas.openxmlformats.org/officeDocument/2006/relationships/image" Target="../media/image450.png"/><Relationship Id="rId49" Type="http://schemas.openxmlformats.org/officeDocument/2006/relationships/image" Target="../media/image451.png"/><Relationship Id="rId50" Type="http://schemas.openxmlformats.org/officeDocument/2006/relationships/image" Target="../media/image452.png"/><Relationship Id="rId51" Type="http://schemas.openxmlformats.org/officeDocument/2006/relationships/image" Target="../media/image453.png"/><Relationship Id="rId52" Type="http://schemas.openxmlformats.org/officeDocument/2006/relationships/image" Target="../media/image454.png"/><Relationship Id="rId53" Type="http://schemas.openxmlformats.org/officeDocument/2006/relationships/image" Target="../media/image455.png"/><Relationship Id="rId54" Type="http://schemas.openxmlformats.org/officeDocument/2006/relationships/image" Target="../media/image456.png"/><Relationship Id="rId55" Type="http://schemas.openxmlformats.org/officeDocument/2006/relationships/image" Target="../media/image457.png"/><Relationship Id="rId56" Type="http://schemas.openxmlformats.org/officeDocument/2006/relationships/image" Target="../media/image458.png"/><Relationship Id="rId57" Type="http://schemas.openxmlformats.org/officeDocument/2006/relationships/image" Target="../media/image459.png"/><Relationship Id="rId58" Type="http://schemas.openxmlformats.org/officeDocument/2006/relationships/image" Target="../media/image460.png"/><Relationship Id="rId59" Type="http://schemas.openxmlformats.org/officeDocument/2006/relationships/image" Target="../media/image4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81432" y="3112167"/>
            <a:ext cx="3431686" cy="3049639"/>
          </a:xfrm>
          <a:prstGeom prst="rect">
            <a:avLst/>
          </a:prstGeom>
        </p:spPr>
      </p:pic>
      <p:pic>
        <p:nvPicPr>
          <p:cNvPr id="138" name="Object 13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47393" y="6987758"/>
            <a:ext cx="9926275" cy="1192752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-12686" y="4374638"/>
            <a:ext cx="10480191" cy="3412934"/>
          </a:xfrm>
          <a:prstGeom prst="rect">
            <a:avLst/>
          </a:prstGeom>
        </p:spPr>
      </p:pic>
      <p:grpSp>
        <p:nvGrpSpPr>
          <p:cNvPr id="1051" name="그룹 1051"/>
          <p:cNvGrpSpPr/>
          <p:nvPr/>
        </p:nvGrpSpPr>
        <p:grpSpPr>
          <a:xfrm>
            <a:off x="740993" y="958265"/>
            <a:ext cx="105229" cy="105229"/>
            <a:chOff x="740993" y="958265"/>
            <a:chExt cx="105229" cy="105229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2700000">
              <a:off x="740993" y="958265"/>
              <a:ext cx="105229" cy="105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5546739" cy="13019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3701184" y="1554758"/>
            <a:ext cx="10883346" cy="630476"/>
            <a:chOff x="3701184" y="1554758"/>
            <a:chExt cx="10883346" cy="630476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01184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7" name="Object 14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238962" y="1520764"/>
            <a:ext cx="5530849" cy="665449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1" name="Object 15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5" name="Object 15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901184" y="8572955"/>
            <a:ext cx="16787705" cy="1075253"/>
            <a:chOff x="901184" y="8572955"/>
            <a:chExt cx="16787705" cy="1075253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01184" y="8572955"/>
              <a:ext cx="16787705" cy="1075253"/>
            </a:xfrm>
            <a:prstGeom prst="rect">
              <a:avLst/>
            </a:prstGeom>
          </p:spPr>
        </p:pic>
      </p:grpSp>
      <p:pic>
        <p:nvPicPr>
          <p:cNvPr id="159" name="Object 158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8467533" y="8484647"/>
            <a:ext cx="1379078" cy="636878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7061728" y="2411573"/>
            <a:ext cx="2081130" cy="2000572"/>
            <a:chOff x="7061728" y="2411573"/>
            <a:chExt cx="2081130" cy="2000572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061728" y="2411573"/>
              <a:ext cx="2081130" cy="2000572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9142857" y="4389057"/>
            <a:ext cx="2081130" cy="2000572"/>
            <a:chOff x="9142857" y="4389057"/>
            <a:chExt cx="2081130" cy="2000572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142857" y="4389057"/>
              <a:ext cx="2081130" cy="2000572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9142857" y="6389629"/>
            <a:ext cx="2081130" cy="2000572"/>
            <a:chOff x="9142857" y="6389629"/>
            <a:chExt cx="2081130" cy="2000572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142857" y="6389629"/>
              <a:ext cx="2081130" cy="2000572"/>
            </a:xfrm>
            <a:prstGeom prst="rect">
              <a:avLst/>
            </a:prstGeom>
          </p:spPr>
        </p:pic>
      </p:grpSp>
      <p:grpSp>
        <p:nvGrpSpPr>
          <p:cNvPr id="1060" name="그룹 1060"/>
          <p:cNvGrpSpPr/>
          <p:nvPr/>
        </p:nvGrpSpPr>
        <p:grpSpPr>
          <a:xfrm>
            <a:off x="7061728" y="6389629"/>
            <a:ext cx="2081130" cy="2000572"/>
            <a:chOff x="7061728" y="6389629"/>
            <a:chExt cx="2081130" cy="2000572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061728" y="6389629"/>
              <a:ext cx="2081130" cy="2000572"/>
            </a:xfrm>
            <a:prstGeom prst="rect">
              <a:avLst/>
            </a:prstGeom>
          </p:spPr>
        </p:pic>
      </p:grpSp>
      <p:grpSp>
        <p:nvGrpSpPr>
          <p:cNvPr id="1061" name="그룹 1061"/>
          <p:cNvGrpSpPr/>
          <p:nvPr/>
        </p:nvGrpSpPr>
        <p:grpSpPr>
          <a:xfrm>
            <a:off x="9142857" y="2411573"/>
            <a:ext cx="2081130" cy="2000572"/>
            <a:chOff x="9142857" y="2411573"/>
            <a:chExt cx="2081130" cy="2000572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142857" y="2411573"/>
              <a:ext cx="2081130" cy="2000572"/>
            </a:xfrm>
            <a:prstGeom prst="rect">
              <a:avLst/>
            </a:prstGeom>
          </p:spPr>
        </p:pic>
      </p:grpSp>
      <p:grpSp>
        <p:nvGrpSpPr>
          <p:cNvPr id="1062" name="그룹 1062"/>
          <p:cNvGrpSpPr/>
          <p:nvPr/>
        </p:nvGrpSpPr>
        <p:grpSpPr>
          <a:xfrm>
            <a:off x="7061728" y="4412145"/>
            <a:ext cx="2081130" cy="2000572"/>
            <a:chOff x="7061728" y="4412145"/>
            <a:chExt cx="2081130" cy="2000572"/>
          </a:xfrm>
        </p:grpSpPr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061728" y="4412145"/>
              <a:ext cx="2081130" cy="2000572"/>
            </a:xfrm>
            <a:prstGeom prst="rect">
              <a:avLst/>
            </a:prstGeom>
          </p:spPr>
        </p:pic>
      </p:grpSp>
      <p:pic>
        <p:nvPicPr>
          <p:cNvPr id="178" name="Object 177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158223" y="4826428"/>
            <a:ext cx="3533326" cy="638459"/>
          </a:xfrm>
          <a:prstGeom prst="rect">
            <a:avLst/>
          </a:prstGeom>
        </p:spPr>
      </p:pic>
      <p:pic>
        <p:nvPicPr>
          <p:cNvPr id="179" name="Object 178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6828450" y="969538"/>
            <a:ext cx="3816535" cy="6384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5546739" cy="13019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6237980" y="935857"/>
            <a:ext cx="4406288" cy="638459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3701184" y="1554758"/>
            <a:ext cx="10883346" cy="630476"/>
            <a:chOff x="3701184" y="1554758"/>
            <a:chExt cx="10883346" cy="630476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01184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8" name="Object 14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4238962" y="1520764"/>
            <a:ext cx="5530849" cy="665449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6" name="Object 15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729957" y="8390201"/>
            <a:ext cx="16787705" cy="1075253"/>
            <a:chOff x="729957" y="8390201"/>
            <a:chExt cx="16787705" cy="1075253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29957" y="8390201"/>
              <a:ext cx="16787705" cy="1075253"/>
            </a:xfrm>
            <a:prstGeom prst="rect">
              <a:avLst/>
            </a:prstGeom>
          </p:spPr>
        </p:pic>
      </p:grpSp>
      <p:pic>
        <p:nvPicPr>
          <p:cNvPr id="160" name="Object 15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8467533" y="8484647"/>
            <a:ext cx="1379078" cy="636878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5614814" y="3511111"/>
            <a:ext cx="7017992" cy="3382231"/>
            <a:chOff x="5614814" y="3511111"/>
            <a:chExt cx="7017992" cy="3382231"/>
          </a:xfrm>
        </p:grpSpPr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614814" y="3511111"/>
              <a:ext cx="7017992" cy="3382231"/>
            </a:xfrm>
            <a:prstGeom prst="rect">
              <a:avLst/>
            </a:prstGeom>
          </p:spPr>
        </p:pic>
      </p:grpSp>
      <p:pic>
        <p:nvPicPr>
          <p:cNvPr id="164" name="Object 16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4238961" y="4818182"/>
            <a:ext cx="5540478" cy="661469"/>
          </a:xfrm>
          <a:prstGeom prst="rect">
            <a:avLst/>
          </a:prstGeom>
        </p:spPr>
      </p:pic>
      <p:pic>
        <p:nvPicPr>
          <p:cNvPr id="165" name="Object 16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633359" y="4826428"/>
            <a:ext cx="4157211" cy="638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5010092" cy="13019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6784820" y="969538"/>
            <a:ext cx="3922288" cy="638459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3701184" y="1554758"/>
            <a:ext cx="10883346" cy="630476"/>
            <a:chOff x="3701184" y="1554758"/>
            <a:chExt cx="10883346" cy="630476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01184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8" name="Object 14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4238962" y="1520764"/>
            <a:ext cx="5530849" cy="665449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6" name="Object 15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729957" y="7959910"/>
            <a:ext cx="16787705" cy="1505543"/>
            <a:chOff x="729957" y="7959910"/>
            <a:chExt cx="16787705" cy="1505543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29957" y="7959910"/>
              <a:ext cx="16787705" cy="1505543"/>
            </a:xfrm>
            <a:prstGeom prst="rect">
              <a:avLst/>
            </a:prstGeom>
          </p:spPr>
        </p:pic>
      </p:grpSp>
      <p:pic>
        <p:nvPicPr>
          <p:cNvPr id="160" name="Object 15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8467533" y="8484647"/>
            <a:ext cx="1379078" cy="636878"/>
          </a:xfrm>
          <a:prstGeom prst="rect">
            <a:avLst/>
          </a:prstGeom>
        </p:spPr>
      </p:pic>
      <p:pic>
        <p:nvPicPr>
          <p:cNvPr id="161" name="Object 160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899704" y="4773657"/>
            <a:ext cx="2601764" cy="686078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6269955" y="2406455"/>
            <a:ext cx="5582109" cy="2690226"/>
            <a:chOff x="6269955" y="2406455"/>
            <a:chExt cx="5582109" cy="2690226"/>
          </a:xfrm>
        </p:grpSpPr>
        <p:pic>
          <p:nvPicPr>
            <p:cNvPr id="163" name="Object 16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269955" y="2406455"/>
              <a:ext cx="5582109" cy="2690226"/>
            </a:xfrm>
            <a:prstGeom prst="rect">
              <a:avLst/>
            </a:prstGeom>
          </p:spPr>
        </p:pic>
      </p:grpSp>
      <p:pic>
        <p:nvPicPr>
          <p:cNvPr id="165" name="Object 16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4238961" y="3550676"/>
            <a:ext cx="5848450" cy="690040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6269955" y="5269684"/>
            <a:ext cx="5582109" cy="2690226"/>
            <a:chOff x="6269955" y="5269684"/>
            <a:chExt cx="5582109" cy="2690226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269955" y="5269684"/>
              <a:ext cx="5582109" cy="2690226"/>
            </a:xfrm>
            <a:prstGeom prst="rect">
              <a:avLst/>
            </a:prstGeom>
          </p:spPr>
        </p:pic>
      </p:grpSp>
      <p:pic>
        <p:nvPicPr>
          <p:cNvPr id="169" name="Object 168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4238961" y="6278580"/>
            <a:ext cx="5848450" cy="690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5121911" cy="13019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279171" y="984380"/>
            <a:ext cx="3481649" cy="638459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3701184" y="1554758"/>
            <a:ext cx="10883346" cy="630476"/>
            <a:chOff x="3701184" y="1554758"/>
            <a:chExt cx="10883346" cy="630476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01184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8" name="Object 14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4238962" y="1520764"/>
            <a:ext cx="5530849" cy="665449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6" name="Object 15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729957" y="7959910"/>
            <a:ext cx="16787705" cy="1505543"/>
            <a:chOff x="729957" y="7959910"/>
            <a:chExt cx="16787705" cy="1505543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29957" y="7959910"/>
              <a:ext cx="16787705" cy="1505543"/>
            </a:xfrm>
            <a:prstGeom prst="rect">
              <a:avLst/>
            </a:prstGeom>
          </p:spPr>
        </p:pic>
      </p:grpSp>
      <p:pic>
        <p:nvPicPr>
          <p:cNvPr id="160" name="Object 15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8467533" y="8380792"/>
            <a:ext cx="1379078" cy="636878"/>
          </a:xfrm>
          <a:prstGeom prst="rect">
            <a:avLst/>
          </a:prstGeom>
        </p:spPr>
      </p:pic>
      <p:pic>
        <p:nvPicPr>
          <p:cNvPr id="161" name="Object 160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692728" y="4355866"/>
            <a:ext cx="4805602" cy="686078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6351802" y="2631890"/>
            <a:ext cx="5582109" cy="4097306"/>
            <a:chOff x="6351802" y="2631890"/>
            <a:chExt cx="5582109" cy="4097306"/>
          </a:xfrm>
        </p:grpSpPr>
        <p:pic>
          <p:nvPicPr>
            <p:cNvPr id="163" name="Object 16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351802" y="2631890"/>
              <a:ext cx="5582109" cy="4097306"/>
            </a:xfrm>
            <a:prstGeom prst="rect">
              <a:avLst/>
            </a:prstGeom>
          </p:spPr>
        </p:pic>
      </p:grpSp>
      <p:pic>
        <p:nvPicPr>
          <p:cNvPr id="165" name="Object 16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4238961" y="4332780"/>
            <a:ext cx="5703497" cy="670993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7896486" y="6942102"/>
            <a:ext cx="2492742" cy="638162"/>
            <a:chOff x="7896486" y="6942102"/>
            <a:chExt cx="2492742" cy="638162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896486" y="6942102"/>
              <a:ext cx="2492742" cy="638162"/>
            </a:xfrm>
            <a:prstGeom prst="rect">
              <a:avLst/>
            </a:prstGeom>
          </p:spPr>
        </p:pic>
      </p:grpSp>
      <p:pic>
        <p:nvPicPr>
          <p:cNvPr id="169" name="Object 168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7323698" y="6913419"/>
            <a:ext cx="2264040" cy="6709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7650892" cy="137814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141006" y="950700"/>
            <a:ext cx="3774783" cy="638459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3701184" y="1554758"/>
            <a:ext cx="10883346" cy="630476"/>
            <a:chOff x="3701184" y="1554758"/>
            <a:chExt cx="10883346" cy="630476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01184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8" name="Object 14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4238962" y="1520764"/>
            <a:ext cx="5530849" cy="665449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6" name="Object 15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729957" y="7959910"/>
            <a:ext cx="16787705" cy="1505543"/>
            <a:chOff x="729957" y="7959910"/>
            <a:chExt cx="16787705" cy="1505543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29957" y="7959910"/>
              <a:ext cx="16787705" cy="1505543"/>
            </a:xfrm>
            <a:prstGeom prst="rect">
              <a:avLst/>
            </a:prstGeom>
          </p:spPr>
        </p:pic>
      </p:grpSp>
      <p:pic>
        <p:nvPicPr>
          <p:cNvPr id="160" name="Object 15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8467533" y="8484647"/>
            <a:ext cx="1379078" cy="636878"/>
          </a:xfrm>
          <a:prstGeom prst="rect">
            <a:avLst/>
          </a:prstGeom>
        </p:spPr>
      </p:pic>
      <p:pic>
        <p:nvPicPr>
          <p:cNvPr id="161" name="Object 160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692728" y="4138679"/>
            <a:ext cx="4629411" cy="686078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6269955" y="2406455"/>
            <a:ext cx="5582109" cy="4097306"/>
            <a:chOff x="6269955" y="2406455"/>
            <a:chExt cx="5582109" cy="4097306"/>
          </a:xfrm>
        </p:grpSpPr>
        <p:pic>
          <p:nvPicPr>
            <p:cNvPr id="163" name="Object 16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269955" y="2406455"/>
              <a:ext cx="5582109" cy="4097306"/>
            </a:xfrm>
            <a:prstGeom prst="rect">
              <a:avLst/>
            </a:prstGeom>
          </p:spPr>
        </p:pic>
      </p:grpSp>
      <p:pic>
        <p:nvPicPr>
          <p:cNvPr id="165" name="Object 16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4238961" y="4118889"/>
            <a:ext cx="6692316" cy="690040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7896486" y="6829961"/>
            <a:ext cx="2492742" cy="638162"/>
            <a:chOff x="7896486" y="6829961"/>
            <a:chExt cx="2492742" cy="638162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896486" y="6829961"/>
              <a:ext cx="2492742" cy="638162"/>
            </a:xfrm>
            <a:prstGeom prst="rect">
              <a:avLst/>
            </a:prstGeom>
          </p:spPr>
        </p:pic>
      </p:grpSp>
      <p:pic>
        <p:nvPicPr>
          <p:cNvPr id="169" name="Object 168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7323698" y="6913420"/>
            <a:ext cx="2264040" cy="6709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13238095" y="7454630"/>
            <a:ext cx="4450794" cy="2003175"/>
            <a:chOff x="13238095" y="7454630"/>
            <a:chExt cx="4450794" cy="2003175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238095" y="7454630"/>
              <a:ext cx="4450794" cy="2003175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371431" y="4549211"/>
            <a:ext cx="5528447" cy="1202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10076190" y="7475384"/>
            <a:ext cx="7590476" cy="1989057"/>
            <a:chOff x="10076190" y="7475384"/>
            <a:chExt cx="7590476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076190" y="7475384"/>
              <a:ext cx="7590476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0076190" y="5263467"/>
            <a:ext cx="7590476" cy="1989057"/>
            <a:chOff x="10076190" y="5263467"/>
            <a:chExt cx="7590476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076190" y="5263467"/>
              <a:ext cx="7590476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0076190" y="3051550"/>
            <a:ext cx="7590476" cy="1989057"/>
            <a:chOff x="10076190" y="3051550"/>
            <a:chExt cx="7590476" cy="1989057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076190" y="3051550"/>
              <a:ext cx="7590476" cy="1989057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0076190" y="839633"/>
            <a:ext cx="7590476" cy="1989057"/>
            <a:chOff x="10076190" y="839633"/>
            <a:chExt cx="7590476" cy="1989057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076190" y="839633"/>
              <a:ext cx="7590476" cy="1989057"/>
            </a:xfrm>
            <a:prstGeom prst="rect">
              <a:avLst/>
            </a:prstGeom>
          </p:spPr>
        </p:pic>
      </p:grpSp>
      <p:pic>
        <p:nvPicPr>
          <p:cNvPr id="149" name="Object 14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228572" y="1683068"/>
            <a:ext cx="261301" cy="504749"/>
          </a:xfrm>
          <a:prstGeom prst="rect">
            <a:avLst/>
          </a:prstGeom>
        </p:spPr>
      </p:pic>
      <p:pic>
        <p:nvPicPr>
          <p:cNvPr id="150" name="Object 14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0228572" y="3876620"/>
            <a:ext cx="305901" cy="514853"/>
          </a:xfrm>
          <a:prstGeom prst="rect">
            <a:avLst/>
          </a:prstGeom>
        </p:spPr>
      </p:pic>
      <p:pic>
        <p:nvPicPr>
          <p:cNvPr id="151" name="Object 15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123811" y="4203536"/>
            <a:ext cx="3638317" cy="757565"/>
          </a:xfrm>
          <a:prstGeom prst="rect">
            <a:avLst/>
          </a:prstGeom>
        </p:spPr>
      </p:pic>
      <p:pic>
        <p:nvPicPr>
          <p:cNvPr id="152" name="Object 15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4050857" y="4414458"/>
            <a:ext cx="3201776" cy="4128310"/>
          </a:xfrm>
          <a:prstGeom prst="rect">
            <a:avLst/>
          </a:prstGeom>
        </p:spPr>
      </p:pic>
      <p:pic>
        <p:nvPicPr>
          <p:cNvPr id="153" name="Object 15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526359" y="1161150"/>
            <a:ext cx="6362821" cy="3410459"/>
          </a:xfrm>
          <a:prstGeom prst="rect">
            <a:avLst/>
          </a:prstGeom>
        </p:spPr>
      </p:pic>
      <p:pic>
        <p:nvPicPr>
          <p:cNvPr id="154" name="Object 15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0028573" y="2200584"/>
            <a:ext cx="2763517" cy="757565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3061906" y="2278394"/>
            <a:ext cx="4575529" cy="626967"/>
          </a:xfrm>
          <a:prstGeom prst="rect">
            <a:avLst/>
          </a:prstGeom>
        </p:spPr>
      </p:pic>
      <p:pic>
        <p:nvPicPr>
          <p:cNvPr id="156" name="Object 15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0152383" y="9020287"/>
            <a:ext cx="1541460" cy="757565"/>
          </a:xfrm>
          <a:prstGeom prst="rect">
            <a:avLst/>
          </a:prstGeom>
        </p:spPr>
      </p:pic>
      <p:pic>
        <p:nvPicPr>
          <p:cNvPr id="157" name="Object 15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0285239" y="8696487"/>
            <a:ext cx="305949" cy="504749"/>
          </a:xfrm>
          <a:prstGeom prst="rect">
            <a:avLst/>
          </a:prstGeom>
        </p:spPr>
      </p:pic>
      <p:pic>
        <p:nvPicPr>
          <p:cNvPr id="158" name="Object 157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0219049" y="3008404"/>
            <a:ext cx="304758" cy="420368"/>
          </a:xfrm>
          <a:prstGeom prst="rect">
            <a:avLst/>
          </a:prstGeom>
        </p:spPr>
      </p:pic>
      <p:pic>
        <p:nvPicPr>
          <p:cNvPr id="159" name="Object 158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0131430" y="3253449"/>
            <a:ext cx="3757822" cy="760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64132" y="491218"/>
            <a:ext cx="4040920" cy="1306539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53773" y="1432148"/>
            <a:ext cx="12190905" cy="1720381"/>
          </a:xfrm>
          <a:prstGeom prst="rect">
            <a:avLst/>
          </a:prstGeom>
        </p:spPr>
      </p:pic>
      <p:pic>
        <p:nvPicPr>
          <p:cNvPr id="142" name="Object 14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621046" y="4033014"/>
            <a:ext cx="10661070" cy="29720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13238095" y="7454630"/>
            <a:ext cx="4450794" cy="2003175"/>
            <a:chOff x="13238095" y="7454630"/>
            <a:chExt cx="4450794" cy="2003175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238095" y="7454630"/>
              <a:ext cx="4450794" cy="2003175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812239" y="4019295"/>
            <a:ext cx="2247124" cy="2247124"/>
            <a:chOff x="1812239" y="4019295"/>
            <a:chExt cx="2247124" cy="2247124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812239" y="4019295"/>
              <a:ext cx="2247124" cy="2247124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105622" y="4819007"/>
            <a:ext cx="1679516" cy="667030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5005714" y="4019295"/>
            <a:ext cx="2247124" cy="2247124"/>
            <a:chOff x="5005714" y="4019295"/>
            <a:chExt cx="2247124" cy="2247124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005714" y="4019295"/>
              <a:ext cx="2247124" cy="2247124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8256475" y="4019295"/>
            <a:ext cx="2247124" cy="2247124"/>
            <a:chOff x="8256475" y="4019295"/>
            <a:chExt cx="2247124" cy="2247124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256475" y="4019295"/>
              <a:ext cx="2247124" cy="2247124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11505999" y="4019295"/>
            <a:ext cx="2247124" cy="2247124"/>
            <a:chOff x="11505999" y="4019295"/>
            <a:chExt cx="2247124" cy="2247124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505999" y="4019295"/>
              <a:ext cx="2247124" cy="2247124"/>
            </a:xfrm>
            <a:prstGeom prst="rect">
              <a:avLst/>
            </a:prstGeom>
          </p:spPr>
        </p:pic>
      </p:grpSp>
      <p:pic>
        <p:nvPicPr>
          <p:cNvPr id="153" name="Object 15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8200198" y="4826428"/>
            <a:ext cx="2449888" cy="667030"/>
          </a:xfrm>
          <a:prstGeom prst="rect">
            <a:avLst/>
          </a:prstGeom>
        </p:spPr>
      </p:pic>
      <p:pic>
        <p:nvPicPr>
          <p:cNvPr id="154" name="Object 153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5323463" y="4826428"/>
            <a:ext cx="1275249" cy="667030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1449722" y="4811586"/>
            <a:ext cx="1860859" cy="66703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14829726" y="4019295"/>
            <a:ext cx="2247124" cy="2247124"/>
            <a:chOff x="14829726" y="4019295"/>
            <a:chExt cx="2247124" cy="2247124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829726" y="4019295"/>
              <a:ext cx="2247124" cy="2247124"/>
            </a:xfrm>
            <a:prstGeom prst="rect">
              <a:avLst/>
            </a:prstGeom>
          </p:spPr>
        </p:pic>
      </p:grpSp>
      <p:pic>
        <p:nvPicPr>
          <p:cNvPr id="159" name="Object 158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4773449" y="4811586"/>
            <a:ext cx="2492783" cy="667030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13881139" y="4995315"/>
            <a:ext cx="813089" cy="235714"/>
            <a:chOff x="13881139" y="4995315"/>
            <a:chExt cx="813089" cy="235714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881139" y="4995315"/>
              <a:ext cx="813089" cy="235714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4119698" y="5025000"/>
            <a:ext cx="813089" cy="235714"/>
            <a:chOff x="4119698" y="5025000"/>
            <a:chExt cx="813089" cy="235714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119698" y="5025000"/>
              <a:ext cx="813089" cy="235714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10631616" y="5025000"/>
            <a:ext cx="813089" cy="235714"/>
            <a:chOff x="10631616" y="5025000"/>
            <a:chExt cx="813089" cy="235714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631616" y="5025000"/>
              <a:ext cx="813089" cy="235714"/>
            </a:xfrm>
            <a:prstGeom prst="rect">
              <a:avLst/>
            </a:prstGeom>
          </p:spPr>
        </p:pic>
      </p:grpSp>
      <p:grpSp>
        <p:nvGrpSpPr>
          <p:cNvPr id="1060" name="그룹 1060"/>
          <p:cNvGrpSpPr/>
          <p:nvPr/>
        </p:nvGrpSpPr>
        <p:grpSpPr>
          <a:xfrm>
            <a:off x="7368208" y="5039842"/>
            <a:ext cx="813089" cy="235714"/>
            <a:chOff x="7368208" y="5039842"/>
            <a:chExt cx="813089" cy="235714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368208" y="5039842"/>
              <a:ext cx="813089" cy="235714"/>
            </a:xfrm>
            <a:prstGeom prst="rect">
              <a:avLst/>
            </a:prstGeom>
          </p:spPr>
        </p:pic>
      </p:grpSp>
      <p:pic>
        <p:nvPicPr>
          <p:cNvPr id="172" name="Object 171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254608" y="496042"/>
            <a:ext cx="4968197" cy="1303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7149101" cy="137814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4164273" y="1554758"/>
            <a:ext cx="10883346" cy="630476"/>
            <a:chOff x="4164273" y="1554758"/>
            <a:chExt cx="10883346" cy="630476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64273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7" name="Object 14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610390" y="1558742"/>
            <a:ext cx="5373402" cy="667030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1" name="Object 15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5" name="Object 15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2687972" y="2943493"/>
            <a:ext cx="13606451" cy="3941644"/>
            <a:chOff x="2687972" y="2943493"/>
            <a:chExt cx="13606451" cy="3941644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87972" y="2943493"/>
              <a:ext cx="13606451" cy="3941644"/>
            </a:xfrm>
            <a:prstGeom prst="rect">
              <a:avLst/>
            </a:prstGeom>
          </p:spPr>
        </p:pic>
      </p:grpSp>
      <p:pic>
        <p:nvPicPr>
          <p:cNvPr id="159" name="Object 158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4437807" y="4333046"/>
            <a:ext cx="6775373" cy="1125211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1212093" y="8571630"/>
            <a:ext cx="16787705" cy="1140430"/>
            <a:chOff x="1212093" y="8571630"/>
            <a:chExt cx="16787705" cy="1140430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12093" y="8571630"/>
              <a:ext cx="16787705" cy="1140430"/>
            </a:xfrm>
            <a:prstGeom prst="rect">
              <a:avLst/>
            </a:prstGeom>
          </p:spPr>
        </p:pic>
      </p:grpSp>
      <p:pic>
        <p:nvPicPr>
          <p:cNvPr id="163" name="Object 162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8810390" y="8809952"/>
            <a:ext cx="1407649" cy="636878"/>
          </a:xfrm>
          <a:prstGeom prst="rect">
            <a:avLst/>
          </a:prstGeom>
        </p:spPr>
      </p:pic>
      <p:pic>
        <p:nvPicPr>
          <p:cNvPr id="164" name="Object 16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-1004524" y="4597886"/>
            <a:ext cx="6654421" cy="638459"/>
          </a:xfrm>
          <a:prstGeom prst="rect">
            <a:avLst/>
          </a:prstGeom>
        </p:spPr>
      </p:pic>
      <p:pic>
        <p:nvPicPr>
          <p:cNvPr id="165" name="Object 16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7091282" y="1038438"/>
            <a:ext cx="3816535" cy="6384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5241949" cy="137814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3701184" y="1554758"/>
            <a:ext cx="10883346" cy="630476"/>
            <a:chOff x="3701184" y="1554758"/>
            <a:chExt cx="10883346" cy="630476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01184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7" name="Object 14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238962" y="1520764"/>
            <a:ext cx="5530849" cy="665449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1" name="Object 15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5" name="Object 15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3089748" y="2799759"/>
            <a:ext cx="2772009" cy="2687975"/>
            <a:chOff x="3089748" y="2799759"/>
            <a:chExt cx="2772009" cy="2687975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89748" y="2799759"/>
              <a:ext cx="2772009" cy="2687975"/>
            </a:xfrm>
            <a:prstGeom prst="rect">
              <a:avLst/>
            </a:prstGeom>
          </p:spPr>
        </p:pic>
      </p:grpSp>
      <p:pic>
        <p:nvPicPr>
          <p:cNvPr id="159" name="Object 158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2207085" y="3765685"/>
            <a:ext cx="2751478" cy="670993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729957" y="8167619"/>
            <a:ext cx="16787705" cy="1297834"/>
            <a:chOff x="729957" y="8167619"/>
            <a:chExt cx="16787705" cy="1297834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29957" y="8167619"/>
              <a:ext cx="16787705" cy="1297834"/>
            </a:xfrm>
            <a:prstGeom prst="rect">
              <a:avLst/>
            </a:prstGeom>
          </p:spPr>
        </p:pic>
      </p:grpSp>
      <p:pic>
        <p:nvPicPr>
          <p:cNvPr id="163" name="Object 162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8467533" y="8484647"/>
            <a:ext cx="1379078" cy="636878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8350548" y="6846433"/>
            <a:ext cx="1485807" cy="342857"/>
            <a:chOff x="8350548" y="6846433"/>
            <a:chExt cx="1485807" cy="342857"/>
          </a:xfrm>
        </p:grpSpPr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5340000">
              <a:off x="8350548" y="6846433"/>
              <a:ext cx="1485807" cy="342857"/>
            </a:xfrm>
            <a:prstGeom prst="rect">
              <a:avLst/>
            </a:prstGeom>
          </p:spPr>
        </p:pic>
      </p:grpSp>
      <p:pic>
        <p:nvPicPr>
          <p:cNvPr id="167" name="Object 166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7773384" y="6750011"/>
            <a:ext cx="2501424" cy="571415"/>
          </a:xfrm>
          <a:prstGeom prst="rect">
            <a:avLst/>
          </a:prstGeom>
        </p:spPr>
      </p:pic>
      <p:grpSp>
        <p:nvGrpSpPr>
          <p:cNvPr id="1059" name="그룹 1059"/>
          <p:cNvGrpSpPr/>
          <p:nvPr/>
        </p:nvGrpSpPr>
        <p:grpSpPr>
          <a:xfrm>
            <a:off x="7756853" y="2730495"/>
            <a:ext cx="2772009" cy="2687975"/>
            <a:chOff x="7756853" y="2730495"/>
            <a:chExt cx="2772009" cy="2687975"/>
          </a:xfrm>
        </p:grpSpPr>
        <p:pic>
          <p:nvPicPr>
            <p:cNvPr id="169" name="Object 168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756853" y="2730495"/>
              <a:ext cx="2772009" cy="2687975"/>
            </a:xfrm>
            <a:prstGeom prst="rect">
              <a:avLst/>
            </a:prstGeom>
          </p:spPr>
        </p:pic>
      </p:grpSp>
      <p:grpSp>
        <p:nvGrpSpPr>
          <p:cNvPr id="1060" name="그룹 1060"/>
          <p:cNvGrpSpPr/>
          <p:nvPr/>
        </p:nvGrpSpPr>
        <p:grpSpPr>
          <a:xfrm>
            <a:off x="12604472" y="2799759"/>
            <a:ext cx="2772009" cy="2687975"/>
            <a:chOff x="12604472" y="2799759"/>
            <a:chExt cx="2772009" cy="2687975"/>
          </a:xfrm>
        </p:grpSpPr>
        <p:pic>
          <p:nvPicPr>
            <p:cNvPr id="172" name="Object 171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2604472" y="2799759"/>
              <a:ext cx="2772009" cy="2687975"/>
            </a:xfrm>
            <a:prstGeom prst="rect">
              <a:avLst/>
            </a:prstGeom>
          </p:spPr>
        </p:pic>
      </p:grpSp>
      <p:pic>
        <p:nvPicPr>
          <p:cNvPr id="174" name="Object 173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6874187" y="3738264"/>
            <a:ext cx="2751478" cy="670993"/>
          </a:xfrm>
          <a:prstGeom prst="rect">
            <a:avLst/>
          </a:prstGeom>
        </p:spPr>
      </p:pic>
      <p:pic>
        <p:nvPicPr>
          <p:cNvPr id="175" name="Object 174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1721806" y="3807528"/>
            <a:ext cx="2751478" cy="670993"/>
          </a:xfrm>
          <a:prstGeom prst="rect">
            <a:avLst/>
          </a:prstGeom>
        </p:spPr>
      </p:pic>
      <p:pic>
        <p:nvPicPr>
          <p:cNvPr id="176" name="Object 175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-1525023" y="3827318"/>
            <a:ext cx="5133088" cy="638459"/>
          </a:xfrm>
          <a:prstGeom prst="rect">
            <a:avLst/>
          </a:prstGeom>
        </p:spPr>
      </p:pic>
      <p:pic>
        <p:nvPicPr>
          <p:cNvPr id="177" name="Object 176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6817038" y="950700"/>
            <a:ext cx="3816535" cy="6384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6169463" cy="137814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6826200" y="950700"/>
            <a:ext cx="3816535" cy="638459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3701184" y="1554758"/>
            <a:ext cx="10883346" cy="630476"/>
            <a:chOff x="3701184" y="1554758"/>
            <a:chExt cx="10883346" cy="630476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01184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8" name="Object 14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4238962" y="1520764"/>
            <a:ext cx="5530849" cy="665449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6" name="Object 15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729957" y="7959910"/>
            <a:ext cx="16787705" cy="1505543"/>
            <a:chOff x="729957" y="7959910"/>
            <a:chExt cx="16787705" cy="1505543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29957" y="7959910"/>
              <a:ext cx="16787705" cy="1505543"/>
            </a:xfrm>
            <a:prstGeom prst="rect">
              <a:avLst/>
            </a:prstGeom>
          </p:spPr>
        </p:pic>
      </p:grpSp>
      <p:pic>
        <p:nvPicPr>
          <p:cNvPr id="160" name="Object 15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8724676" y="8484647"/>
            <a:ext cx="1379078" cy="636878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9227885" y="6951227"/>
            <a:ext cx="1485807" cy="342857"/>
            <a:chOff x="9227885" y="6951227"/>
            <a:chExt cx="1485807" cy="342857"/>
          </a:xfrm>
        </p:grpSpPr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5340000">
              <a:off x="9227885" y="6951227"/>
              <a:ext cx="1485807" cy="342857"/>
            </a:xfrm>
            <a:prstGeom prst="rect">
              <a:avLst/>
            </a:prstGeom>
          </p:spPr>
        </p:pic>
      </p:grpSp>
      <p:pic>
        <p:nvPicPr>
          <p:cNvPr id="164" name="Object 16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8596422" y="6750011"/>
            <a:ext cx="2501424" cy="571415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2917359" y="2281379"/>
            <a:ext cx="3363881" cy="4956716"/>
            <a:chOff x="2917359" y="2281379"/>
            <a:chExt cx="3363881" cy="4956716"/>
          </a:xfrm>
        </p:grpSpPr>
        <p:pic>
          <p:nvPicPr>
            <p:cNvPr id="166" name="Object 165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917359" y="2281379"/>
              <a:ext cx="3363881" cy="4956716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7466673" y="2382525"/>
            <a:ext cx="6533768" cy="1862367"/>
            <a:chOff x="7466673" y="2382525"/>
            <a:chExt cx="6533768" cy="1862367"/>
          </a:xfrm>
        </p:grpSpPr>
        <p:pic>
          <p:nvPicPr>
            <p:cNvPr id="169" name="Object 168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466673" y="2382525"/>
              <a:ext cx="6533768" cy="1862367"/>
            </a:xfrm>
            <a:prstGeom prst="rect">
              <a:avLst/>
            </a:prstGeom>
          </p:spPr>
        </p:pic>
      </p:grpSp>
      <p:pic>
        <p:nvPicPr>
          <p:cNvPr id="171" name="Object 170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2201079" y="4526696"/>
            <a:ext cx="2751478" cy="670993"/>
          </a:xfrm>
          <a:prstGeom prst="rect">
            <a:avLst/>
          </a:prstGeom>
        </p:spPr>
      </p:pic>
      <p:pic>
        <p:nvPicPr>
          <p:cNvPr id="172" name="Object 171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8438962" y="2976500"/>
            <a:ext cx="3929678" cy="684497"/>
          </a:xfrm>
          <a:prstGeom prst="rect">
            <a:avLst/>
          </a:prstGeom>
        </p:spPr>
      </p:pic>
      <p:pic>
        <p:nvPicPr>
          <p:cNvPr id="173" name="Object 172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-166761" y="4566276"/>
            <a:ext cx="4415773" cy="686078"/>
          </a:xfrm>
          <a:prstGeom prst="rect">
            <a:avLst/>
          </a:prstGeom>
        </p:spPr>
      </p:pic>
      <p:grpSp>
        <p:nvGrpSpPr>
          <p:cNvPr id="1060" name="그룹 1060"/>
          <p:cNvGrpSpPr/>
          <p:nvPr/>
        </p:nvGrpSpPr>
        <p:grpSpPr>
          <a:xfrm>
            <a:off x="7691453" y="4527311"/>
            <a:ext cx="1440397" cy="1231092"/>
            <a:chOff x="7691453" y="4527311"/>
            <a:chExt cx="1440397" cy="1231092"/>
          </a:xfrm>
        </p:grpSpPr>
        <p:pic>
          <p:nvPicPr>
            <p:cNvPr id="175" name="Object 174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691453" y="4527311"/>
              <a:ext cx="1440397" cy="1231092"/>
            </a:xfrm>
            <a:prstGeom prst="rect">
              <a:avLst/>
            </a:prstGeom>
          </p:spPr>
        </p:pic>
      </p:grpSp>
      <p:grpSp>
        <p:nvGrpSpPr>
          <p:cNvPr id="1061" name="그룹 1061"/>
          <p:cNvGrpSpPr/>
          <p:nvPr/>
        </p:nvGrpSpPr>
        <p:grpSpPr>
          <a:xfrm>
            <a:off x="7466673" y="5925731"/>
            <a:ext cx="2057130" cy="2034179"/>
            <a:chOff x="7466673" y="5925731"/>
            <a:chExt cx="2057130" cy="2034179"/>
          </a:xfrm>
        </p:grpSpPr>
        <p:pic>
          <p:nvPicPr>
            <p:cNvPr id="178" name="Object 177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466673" y="5925731"/>
              <a:ext cx="2057130" cy="2034179"/>
            </a:xfrm>
            <a:prstGeom prst="rect">
              <a:avLst/>
            </a:prstGeom>
          </p:spPr>
        </p:pic>
      </p:grpSp>
      <p:pic>
        <p:nvPicPr>
          <p:cNvPr id="180" name="Object 179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6226568" y="6649640"/>
            <a:ext cx="3130240" cy="665449"/>
          </a:xfrm>
          <a:prstGeom prst="rect">
            <a:avLst/>
          </a:prstGeom>
        </p:spPr>
      </p:pic>
      <p:grpSp>
        <p:nvGrpSpPr>
          <p:cNvPr id="1062" name="그룹 1062"/>
          <p:cNvGrpSpPr/>
          <p:nvPr/>
        </p:nvGrpSpPr>
        <p:grpSpPr>
          <a:xfrm>
            <a:off x="9790476" y="4527311"/>
            <a:ext cx="1440397" cy="1231092"/>
            <a:chOff x="9790476" y="4527311"/>
            <a:chExt cx="1440397" cy="1231092"/>
          </a:xfrm>
        </p:grpSpPr>
        <p:pic>
          <p:nvPicPr>
            <p:cNvPr id="182" name="Object 181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790476" y="4527311"/>
              <a:ext cx="1440397" cy="1231092"/>
            </a:xfrm>
            <a:prstGeom prst="rect">
              <a:avLst/>
            </a:prstGeom>
          </p:spPr>
        </p:pic>
      </p:grpSp>
      <p:pic>
        <p:nvPicPr>
          <p:cNvPr id="184" name="Object 183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7514837" y="4873018"/>
            <a:ext cx="1640605" cy="573320"/>
          </a:xfrm>
          <a:prstGeom prst="rect">
            <a:avLst/>
          </a:prstGeom>
        </p:spPr>
      </p:pic>
      <p:grpSp>
        <p:nvGrpSpPr>
          <p:cNvPr id="1063" name="그룹 1063"/>
          <p:cNvGrpSpPr/>
          <p:nvPr/>
        </p:nvGrpSpPr>
        <p:grpSpPr>
          <a:xfrm>
            <a:off x="11854690" y="4504223"/>
            <a:ext cx="1440397" cy="1231092"/>
            <a:chOff x="11854690" y="4504223"/>
            <a:chExt cx="1440397" cy="1231092"/>
          </a:xfrm>
        </p:grpSpPr>
        <p:pic>
          <p:nvPicPr>
            <p:cNvPr id="186" name="Object 185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1854690" y="4504223"/>
              <a:ext cx="1440397" cy="1231092"/>
            </a:xfrm>
            <a:prstGeom prst="rect">
              <a:avLst/>
            </a:prstGeom>
          </p:spPr>
        </p:pic>
      </p:grpSp>
      <p:pic>
        <p:nvPicPr>
          <p:cNvPr id="188" name="Object 187"/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9612945" y="4873018"/>
            <a:ext cx="1640605" cy="573320"/>
          </a:xfrm>
          <a:prstGeom prst="rect">
            <a:avLst/>
          </a:prstGeom>
        </p:spPr>
      </p:pic>
      <p:pic>
        <p:nvPicPr>
          <p:cNvPr id="189" name="Object 188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11679927" y="4868977"/>
            <a:ext cx="1640605" cy="573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5450035" cy="13019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3701184" y="1554758"/>
            <a:ext cx="10883346" cy="630476"/>
            <a:chOff x="3701184" y="1554758"/>
            <a:chExt cx="10883346" cy="630476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01184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7" name="Object 14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238962" y="1520764"/>
            <a:ext cx="5530849" cy="665449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1" name="Object 15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5" name="Object 15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3089748" y="2799759"/>
            <a:ext cx="2772009" cy="2687975"/>
            <a:chOff x="3089748" y="2799759"/>
            <a:chExt cx="2772009" cy="2687975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89748" y="2799759"/>
              <a:ext cx="2772009" cy="2687975"/>
            </a:xfrm>
            <a:prstGeom prst="rect">
              <a:avLst/>
            </a:prstGeom>
          </p:spPr>
        </p:pic>
      </p:grpSp>
      <p:pic>
        <p:nvPicPr>
          <p:cNvPr id="159" name="Object 158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2207083" y="3807528"/>
            <a:ext cx="2751478" cy="670993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729957" y="8167619"/>
            <a:ext cx="16787705" cy="1297834"/>
            <a:chOff x="729957" y="8167619"/>
            <a:chExt cx="16787705" cy="1297834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29957" y="8167619"/>
              <a:ext cx="16787705" cy="1297834"/>
            </a:xfrm>
            <a:prstGeom prst="rect">
              <a:avLst/>
            </a:prstGeom>
          </p:spPr>
        </p:pic>
      </p:grpSp>
      <p:pic>
        <p:nvPicPr>
          <p:cNvPr id="163" name="Object 162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8467533" y="8484647"/>
            <a:ext cx="1379078" cy="636878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8350548" y="6846433"/>
            <a:ext cx="1485807" cy="342857"/>
            <a:chOff x="8350548" y="6846433"/>
            <a:chExt cx="1485807" cy="342857"/>
          </a:xfrm>
        </p:grpSpPr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5340000">
              <a:off x="8350548" y="6846433"/>
              <a:ext cx="1485807" cy="342857"/>
            </a:xfrm>
            <a:prstGeom prst="rect">
              <a:avLst/>
            </a:prstGeom>
          </p:spPr>
        </p:pic>
      </p:grpSp>
      <p:pic>
        <p:nvPicPr>
          <p:cNvPr id="167" name="Object 166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7773384" y="6750011"/>
            <a:ext cx="2501424" cy="571415"/>
          </a:xfrm>
          <a:prstGeom prst="rect">
            <a:avLst/>
          </a:prstGeom>
        </p:spPr>
      </p:pic>
      <p:grpSp>
        <p:nvGrpSpPr>
          <p:cNvPr id="1059" name="그룹 1059"/>
          <p:cNvGrpSpPr/>
          <p:nvPr/>
        </p:nvGrpSpPr>
        <p:grpSpPr>
          <a:xfrm>
            <a:off x="7756853" y="2730495"/>
            <a:ext cx="2772009" cy="2687975"/>
            <a:chOff x="7756853" y="2730495"/>
            <a:chExt cx="2772009" cy="2687975"/>
          </a:xfrm>
        </p:grpSpPr>
        <p:pic>
          <p:nvPicPr>
            <p:cNvPr id="169" name="Object 168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756853" y="2730495"/>
              <a:ext cx="2772009" cy="2687975"/>
            </a:xfrm>
            <a:prstGeom prst="rect">
              <a:avLst/>
            </a:prstGeom>
          </p:spPr>
        </p:pic>
      </p:grpSp>
      <p:grpSp>
        <p:nvGrpSpPr>
          <p:cNvPr id="1060" name="그룹 1060"/>
          <p:cNvGrpSpPr/>
          <p:nvPr/>
        </p:nvGrpSpPr>
        <p:grpSpPr>
          <a:xfrm>
            <a:off x="12604472" y="2799759"/>
            <a:ext cx="2772009" cy="2687975"/>
            <a:chOff x="12604472" y="2799759"/>
            <a:chExt cx="2772009" cy="2687975"/>
          </a:xfrm>
        </p:grpSpPr>
        <p:pic>
          <p:nvPicPr>
            <p:cNvPr id="172" name="Object 171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2604472" y="2799759"/>
              <a:ext cx="2772009" cy="2687975"/>
            </a:xfrm>
            <a:prstGeom prst="rect">
              <a:avLst/>
            </a:prstGeom>
          </p:spPr>
        </p:pic>
      </p:grpSp>
      <p:pic>
        <p:nvPicPr>
          <p:cNvPr id="174" name="Object 173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6874187" y="3845623"/>
            <a:ext cx="2751478" cy="670993"/>
          </a:xfrm>
          <a:prstGeom prst="rect">
            <a:avLst/>
          </a:prstGeom>
        </p:spPr>
      </p:pic>
      <p:pic>
        <p:nvPicPr>
          <p:cNvPr id="175" name="Object 174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1721806" y="3807528"/>
            <a:ext cx="2751478" cy="670993"/>
          </a:xfrm>
          <a:prstGeom prst="rect">
            <a:avLst/>
          </a:prstGeom>
        </p:spPr>
      </p:pic>
      <p:pic>
        <p:nvPicPr>
          <p:cNvPr id="176" name="Object 175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-653737" y="3865413"/>
            <a:ext cx="4145373" cy="638459"/>
          </a:xfrm>
          <a:prstGeom prst="rect">
            <a:avLst/>
          </a:prstGeom>
        </p:spPr>
      </p:pic>
      <p:pic>
        <p:nvPicPr>
          <p:cNvPr id="177" name="Object 176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6817038" y="969538"/>
            <a:ext cx="3816535" cy="6384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33333" y="3047619"/>
            <a:ext cx="12355556" cy="4190476"/>
            <a:chOff x="5333333" y="3047619"/>
            <a:chExt cx="12355556" cy="41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333" y="3047619"/>
              <a:ext cx="12355556" cy="419047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4608" y="243723"/>
            <a:ext cx="5121911" cy="13019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49005" y="1044804"/>
            <a:ext cx="16787705" cy="1140430"/>
            <a:chOff x="749005" y="1044804"/>
            <a:chExt cx="16787705" cy="114043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005" y="1044804"/>
              <a:ext cx="16787705" cy="114043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3701184" y="1554758"/>
            <a:ext cx="10883346" cy="630476"/>
            <a:chOff x="3701184" y="1554758"/>
            <a:chExt cx="10883346" cy="630476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01184" y="1554758"/>
              <a:ext cx="10883346" cy="630476"/>
            </a:xfrm>
            <a:prstGeom prst="rect">
              <a:avLst/>
            </a:prstGeom>
          </p:spPr>
        </p:pic>
      </p:grpSp>
      <p:pic>
        <p:nvPicPr>
          <p:cNvPr id="147" name="Object 14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238962" y="1520764"/>
            <a:ext cx="5530849" cy="665449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13219048" y="1025815"/>
            <a:ext cx="4336710" cy="638162"/>
            <a:chOff x="13219048" y="1025815"/>
            <a:chExt cx="4336710" cy="638162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219048" y="1025815"/>
              <a:ext cx="4336710" cy="638162"/>
            </a:xfrm>
            <a:prstGeom prst="rect">
              <a:avLst/>
            </a:prstGeom>
          </p:spPr>
        </p:pic>
      </p:grpSp>
      <p:pic>
        <p:nvPicPr>
          <p:cNvPr id="151" name="Object 15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3171430" y="1035220"/>
            <a:ext cx="4110272" cy="60189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729957" y="1006767"/>
            <a:ext cx="4336710" cy="638162"/>
            <a:chOff x="729957" y="1006767"/>
            <a:chExt cx="4336710" cy="638162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9957" y="1006767"/>
              <a:ext cx="4336710" cy="638162"/>
            </a:xfrm>
            <a:prstGeom prst="rect">
              <a:avLst/>
            </a:prstGeom>
          </p:spPr>
        </p:pic>
      </p:grpSp>
      <p:pic>
        <p:nvPicPr>
          <p:cNvPr id="155" name="Object 15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01387" y="1059468"/>
            <a:ext cx="2993586" cy="573320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729957" y="7959910"/>
            <a:ext cx="16787705" cy="1505543"/>
            <a:chOff x="729957" y="7959910"/>
            <a:chExt cx="16787705" cy="1505543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29957" y="7959910"/>
              <a:ext cx="16787705" cy="1505543"/>
            </a:xfrm>
            <a:prstGeom prst="rect">
              <a:avLst/>
            </a:prstGeom>
          </p:spPr>
        </p:pic>
      </p:grpSp>
      <p:pic>
        <p:nvPicPr>
          <p:cNvPr id="159" name="Object 158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8467533" y="8380792"/>
            <a:ext cx="1379078" cy="636878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4055234" y="2837223"/>
            <a:ext cx="10529296" cy="1498731"/>
            <a:chOff x="4055234" y="2837223"/>
            <a:chExt cx="10529296" cy="1498731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055234" y="2837223"/>
              <a:ext cx="10529296" cy="1498731"/>
            </a:xfrm>
            <a:prstGeom prst="rect">
              <a:avLst/>
            </a:prstGeom>
          </p:spPr>
        </p:pic>
      </p:grpSp>
      <p:pic>
        <p:nvPicPr>
          <p:cNvPr id="163" name="Object 162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6855140" y="3264223"/>
            <a:ext cx="3149287" cy="674973"/>
          </a:xfrm>
          <a:prstGeom prst="rect">
            <a:avLst/>
          </a:prstGeom>
        </p:spPr>
      </p:pic>
      <p:pic>
        <p:nvPicPr>
          <p:cNvPr id="164" name="Object 16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-1306378" y="4493246"/>
            <a:ext cx="6460345" cy="686078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4139072" y="5492312"/>
            <a:ext cx="10445458" cy="1862367"/>
            <a:chOff x="4139072" y="5492312"/>
            <a:chExt cx="10445458" cy="1862367"/>
          </a:xfrm>
        </p:grpSpPr>
        <p:pic>
          <p:nvPicPr>
            <p:cNvPr id="166" name="Object 165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139072" y="5492312"/>
              <a:ext cx="10445458" cy="1862367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7661934" y="4603488"/>
            <a:ext cx="1365483" cy="412372"/>
            <a:chOff x="7661934" y="4603488"/>
            <a:chExt cx="1365483" cy="412372"/>
          </a:xfrm>
        </p:grpSpPr>
        <p:pic>
          <p:nvPicPr>
            <p:cNvPr id="169" name="Object 168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661934" y="4603488"/>
              <a:ext cx="1365483" cy="412372"/>
            </a:xfrm>
            <a:prstGeom prst="rect">
              <a:avLst/>
            </a:prstGeom>
          </p:spPr>
        </p:pic>
      </p:grpSp>
      <p:pic>
        <p:nvPicPr>
          <p:cNvPr id="171" name="Object 170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7674430" y="4583928"/>
            <a:ext cx="1188560" cy="486083"/>
          </a:xfrm>
          <a:prstGeom prst="rect">
            <a:avLst/>
          </a:prstGeom>
        </p:spPr>
      </p:pic>
      <p:pic>
        <p:nvPicPr>
          <p:cNvPr id="172" name="Object 171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7030047" y="6091609"/>
            <a:ext cx="3728964" cy="680516"/>
          </a:xfrm>
          <a:prstGeom prst="rect">
            <a:avLst/>
          </a:prstGeom>
        </p:spPr>
      </p:pic>
      <p:grpSp>
        <p:nvGrpSpPr>
          <p:cNvPr id="1060" name="그룹 1060"/>
          <p:cNvGrpSpPr/>
          <p:nvPr/>
        </p:nvGrpSpPr>
        <p:grpSpPr>
          <a:xfrm>
            <a:off x="9539909" y="4606331"/>
            <a:ext cx="1365483" cy="412372"/>
            <a:chOff x="9539909" y="4606331"/>
            <a:chExt cx="1365483" cy="412372"/>
          </a:xfrm>
        </p:grpSpPr>
        <p:pic>
          <p:nvPicPr>
            <p:cNvPr id="174" name="Object 173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539909" y="4606331"/>
              <a:ext cx="1365483" cy="412372"/>
            </a:xfrm>
            <a:prstGeom prst="rect">
              <a:avLst/>
            </a:prstGeom>
          </p:spPr>
        </p:pic>
      </p:grpSp>
      <p:pic>
        <p:nvPicPr>
          <p:cNvPr id="176" name="Object 175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9468370" y="4583928"/>
            <a:ext cx="1226655" cy="486083"/>
          </a:xfrm>
          <a:prstGeom prst="rect">
            <a:avLst/>
          </a:prstGeom>
        </p:spPr>
      </p:pic>
      <p:grpSp>
        <p:nvGrpSpPr>
          <p:cNvPr id="1061" name="그룹 1061"/>
          <p:cNvGrpSpPr/>
          <p:nvPr/>
        </p:nvGrpSpPr>
        <p:grpSpPr>
          <a:xfrm>
            <a:off x="8460116" y="7547538"/>
            <a:ext cx="1365483" cy="412372"/>
            <a:chOff x="8460116" y="7547538"/>
            <a:chExt cx="1365483" cy="412372"/>
          </a:xfrm>
        </p:grpSpPr>
        <p:pic>
          <p:nvPicPr>
            <p:cNvPr id="178" name="Object 177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460116" y="7547538"/>
              <a:ext cx="1365483" cy="412372"/>
            </a:xfrm>
            <a:prstGeom prst="rect">
              <a:avLst/>
            </a:prstGeom>
          </p:spPr>
        </p:pic>
      </p:grpSp>
      <p:pic>
        <p:nvPicPr>
          <p:cNvPr id="180" name="Object 179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8388582" y="7571639"/>
            <a:ext cx="1367626" cy="486083"/>
          </a:xfrm>
          <a:prstGeom prst="rect">
            <a:avLst/>
          </a:prstGeom>
        </p:spPr>
      </p:pic>
      <p:pic>
        <p:nvPicPr>
          <p:cNvPr id="181" name="Object 180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6869982" y="969538"/>
            <a:ext cx="3816535" cy="638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2023-02-02T12:04:11Z</dcterms:created>
  <dcterms:modified xsi:type="dcterms:W3CDTF">2023-02-02T12:04:11Z</dcterms:modified>
</cp:coreProperties>
</file>