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49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778">
          <p15:clr>
            <a:srgbClr val="A4A3A4"/>
          </p15:clr>
        </p15:guide>
        <p15:guide id="5" pos="6902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i6sUqnen9H3b5j74aV4OxoycV7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49" orient="horz"/>
        <p:guide pos="3840"/>
        <p:guide pos="2160" orient="horz"/>
        <p:guide pos="778"/>
        <p:guide pos="690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420101" y="448871"/>
            <a:ext cx="11351799" cy="5960258"/>
          </a:xfrm>
          <a:prstGeom prst="rect">
            <a:avLst/>
          </a:prstGeom>
          <a:solidFill>
            <a:srgbClr val="0058A3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654800" y="2001520"/>
            <a:ext cx="473456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설계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3749040" y="3429000"/>
            <a:ext cx="764032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Second Hand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김재열</a:t>
            </a:r>
            <a:endParaRPr b="0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김병진</a:t>
            </a:r>
            <a:endParaRPr b="0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김민규</a:t>
            </a:r>
            <a:endParaRPr b="0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이정훈</a:t>
            </a:r>
            <a:endParaRPr b="0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허재혁</a:t>
            </a:r>
            <a:endParaRPr b="0" i="0" sz="2000" u="none" cap="none" strike="noStrike">
              <a:solidFill>
                <a:srgbClr val="FFDB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DB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4700" y="2184772"/>
            <a:ext cx="697791" cy="697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cap="flat" cmpd="sng" w="152400">
            <a:solidFill>
              <a:srgbClr val="0058A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10"/>
          <p:cNvSpPr txBox="1"/>
          <p:nvPr/>
        </p:nvSpPr>
        <p:spPr>
          <a:xfrm>
            <a:off x="8896935" y="1362630"/>
            <a:ext cx="17711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상품등록</a:t>
            </a:r>
            <a:endParaRPr/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705" y="570150"/>
            <a:ext cx="7992590" cy="571579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0"/>
          <p:cNvSpPr txBox="1"/>
          <p:nvPr/>
        </p:nvSpPr>
        <p:spPr>
          <a:xfrm>
            <a:off x="8902780" y="2032556"/>
            <a:ext cx="2751456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거래 게시판</a:t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🡺"/>
            </a:pPr>
            <a:r>
              <a:rPr b="1" lang="ko-KR" sz="24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등록</a:t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[입력란]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제목, 이미지, 가격</a:t>
            </a:r>
            <a:endParaRPr b="1" sz="24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</a:t>
            </a:r>
            <a:endParaRPr b="1" sz="24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cap="flat" cmpd="sng" w="152400">
            <a:solidFill>
              <a:srgbClr val="0058A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11"/>
          <p:cNvSpPr txBox="1"/>
          <p:nvPr/>
        </p:nvSpPr>
        <p:spPr>
          <a:xfrm>
            <a:off x="9046086" y="822018"/>
            <a:ext cx="21204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페이지</a:t>
            </a:r>
            <a:endParaRPr/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967" y="480571"/>
            <a:ext cx="8243863" cy="587584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1"/>
          <p:cNvSpPr txBox="1"/>
          <p:nvPr/>
        </p:nvSpPr>
        <p:spPr>
          <a:xfrm>
            <a:off x="9046086" y="1577649"/>
            <a:ext cx="2751456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상품상세 </a:t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🡺"/>
            </a:pPr>
            <a:r>
              <a:rPr b="1" lang="ko-KR" sz="24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결제하기</a:t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[입력란]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상품명,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( Api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요청사항</a:t>
            </a:r>
            <a:endParaRPr b="1" sz="24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cap="flat" cmpd="sng" w="152400">
            <a:solidFill>
              <a:srgbClr val="0058A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12"/>
          <p:cNvSpPr txBox="1"/>
          <p:nvPr/>
        </p:nvSpPr>
        <p:spPr>
          <a:xfrm>
            <a:off x="9251959" y="2041824"/>
            <a:ext cx="17711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후기 페이지</a:t>
            </a:r>
            <a:endParaRPr b="1" sz="24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4" name="Google Shape;1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37" y="481905"/>
            <a:ext cx="8243045" cy="5892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3"/>
          <p:cNvPicPr preferRelativeResize="0"/>
          <p:nvPr/>
        </p:nvPicPr>
        <p:blipFill rotWithShape="1">
          <a:blip r:embed="rId3">
            <a:alphaModFix/>
          </a:blip>
          <a:srcRect b="17514" l="0" r="0" t="32398"/>
          <a:stretch/>
        </p:blipFill>
        <p:spPr>
          <a:xfrm>
            <a:off x="0" y="0"/>
            <a:ext cx="12195184" cy="343408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3"/>
          <p:cNvSpPr/>
          <p:nvPr/>
        </p:nvSpPr>
        <p:spPr>
          <a:xfrm>
            <a:off x="0" y="-5080"/>
            <a:ext cx="12192000" cy="3434080"/>
          </a:xfrm>
          <a:prstGeom prst="rect">
            <a:avLst/>
          </a:prstGeom>
          <a:solidFill>
            <a:srgbClr val="0058A3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13"/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13"/>
          <p:cNvSpPr txBox="1"/>
          <p:nvPr/>
        </p:nvSpPr>
        <p:spPr>
          <a:xfrm>
            <a:off x="3020269" y="4059145"/>
            <a:ext cx="615146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로그인/회원가입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cap="flat" cmpd="sng" w="152400">
            <a:solidFill>
              <a:srgbClr val="0058A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8" name="Google Shape;1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571" y="627732"/>
            <a:ext cx="7845896" cy="560063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/>
          <p:nvPr/>
        </p:nvSpPr>
        <p:spPr>
          <a:xfrm>
            <a:off x="9046086" y="822018"/>
            <a:ext cx="21204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/>
          </a:p>
        </p:txBody>
      </p:sp>
      <p:sp>
        <p:nvSpPr>
          <p:cNvPr id="190" name="Google Shape;190;p14"/>
          <p:cNvSpPr txBox="1"/>
          <p:nvPr/>
        </p:nvSpPr>
        <p:spPr>
          <a:xfrm>
            <a:off x="8950439" y="1547169"/>
            <a:ext cx="2751456" cy="4216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🡺"/>
            </a:pPr>
            <a:r>
              <a:rPr b="1" lang="ko-KR" sz="24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[SNS 회원가입]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SNS 인증 </a:t>
            </a:r>
            <a:endParaRPr b="1" sz="20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🡺"/>
            </a:pPr>
            <a:r>
              <a:rPr b="1" lang="ko-KR" sz="20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완료 </a:t>
            </a:r>
            <a:endParaRPr b="1" sz="20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🡺"/>
            </a:pPr>
            <a:r>
              <a:rPr b="1" lang="ko-KR" sz="20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1" sz="20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[일반 회원가입]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완료 </a:t>
            </a:r>
            <a:endParaRPr b="1" sz="20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🡺"/>
            </a:pPr>
            <a:r>
              <a:rPr b="1" lang="ko-KR" sz="20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1" sz="20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cap="flat" cmpd="sng" w="152400">
            <a:solidFill>
              <a:srgbClr val="0058A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6" name="Google Shape;1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26" y="559552"/>
            <a:ext cx="8031790" cy="573699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5"/>
          <p:cNvSpPr txBox="1"/>
          <p:nvPr/>
        </p:nvSpPr>
        <p:spPr>
          <a:xfrm>
            <a:off x="9114879" y="1858388"/>
            <a:ext cx="275145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[로그인 성공]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</a:t>
            </a:r>
            <a:endParaRPr b="1" sz="24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[실패시] </a:t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화면</a:t>
            </a:r>
            <a:endParaRPr b="1" sz="24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15"/>
          <p:cNvSpPr txBox="1"/>
          <p:nvPr/>
        </p:nvSpPr>
        <p:spPr>
          <a:xfrm>
            <a:off x="9114879" y="1160275"/>
            <a:ext cx="21204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6"/>
          <p:cNvPicPr preferRelativeResize="0"/>
          <p:nvPr/>
        </p:nvPicPr>
        <p:blipFill rotWithShape="1">
          <a:blip r:embed="rId3">
            <a:alphaModFix/>
          </a:blip>
          <a:srcRect b="17514" l="0" r="0" t="32398"/>
          <a:stretch/>
        </p:blipFill>
        <p:spPr>
          <a:xfrm>
            <a:off x="0" y="0"/>
            <a:ext cx="12195184" cy="343408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/>
          <p:nvPr/>
        </p:nvSpPr>
        <p:spPr>
          <a:xfrm>
            <a:off x="0" y="-5080"/>
            <a:ext cx="12192000" cy="3434080"/>
          </a:xfrm>
          <a:prstGeom prst="rect">
            <a:avLst/>
          </a:prstGeom>
          <a:solidFill>
            <a:srgbClr val="0058A3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16"/>
          <p:cNvSpPr txBox="1"/>
          <p:nvPr/>
        </p:nvSpPr>
        <p:spPr>
          <a:xfrm>
            <a:off x="3020269" y="4059145"/>
            <a:ext cx="615146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문의사항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cap="flat" cmpd="sng" w="152400">
            <a:solidFill>
              <a:srgbClr val="0058A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8970049" y="1096484"/>
            <a:ext cx="234940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게시판</a:t>
            </a:r>
            <a:endParaRPr/>
          </a:p>
        </p:txBody>
      </p:sp>
      <p:pic>
        <p:nvPicPr>
          <p:cNvPr id="213" name="Google Shape;2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006" y="595382"/>
            <a:ext cx="7930749" cy="566723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7"/>
          <p:cNvSpPr txBox="1"/>
          <p:nvPr/>
        </p:nvSpPr>
        <p:spPr>
          <a:xfrm>
            <a:off x="8970049" y="1853309"/>
            <a:ext cx="27514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목록</a:t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cap="flat" cmpd="sng" w="152400">
            <a:solidFill>
              <a:srgbClr val="0058A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8697503" y="1034241"/>
            <a:ext cx="31015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문의하기 (글쓰기)</a:t>
            </a:r>
            <a:endParaRPr b="1" sz="24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1" name="Google Shape;2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859" y="661970"/>
            <a:ext cx="7759927" cy="553215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8"/>
          <p:cNvSpPr txBox="1"/>
          <p:nvPr/>
        </p:nvSpPr>
        <p:spPr>
          <a:xfrm>
            <a:off x="8819685" y="1792349"/>
            <a:ext cx="275145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 </a:t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🡺"/>
            </a:pPr>
            <a:r>
              <a:rPr b="1" lang="ko-KR" sz="24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문의작성 </a:t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cap="flat" cmpd="sng" w="152400">
            <a:solidFill>
              <a:srgbClr val="0058A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9"/>
          <p:cNvSpPr txBox="1"/>
          <p:nvPr/>
        </p:nvSpPr>
        <p:spPr>
          <a:xfrm>
            <a:off x="329788" y="338528"/>
            <a:ext cx="17711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흐름도</a:t>
            </a:r>
            <a:endParaRPr/>
          </a:p>
        </p:txBody>
      </p:sp>
      <p:sp>
        <p:nvSpPr>
          <p:cNvPr id="229" name="Google Shape;229;p19"/>
          <p:cNvSpPr/>
          <p:nvPr/>
        </p:nvSpPr>
        <p:spPr>
          <a:xfrm>
            <a:off x="4514350" y="643925"/>
            <a:ext cx="1729348" cy="58110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9"/>
          <p:cNvSpPr/>
          <p:nvPr/>
        </p:nvSpPr>
        <p:spPr>
          <a:xfrm>
            <a:off x="1539066" y="2472764"/>
            <a:ext cx="1729348" cy="58110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중고거래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9120821" y="1375685"/>
            <a:ext cx="1452379" cy="49836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/>
          </a:p>
        </p:txBody>
      </p:sp>
      <p:sp>
        <p:nvSpPr>
          <p:cNvPr id="232" name="Google Shape;232;p19"/>
          <p:cNvSpPr/>
          <p:nvPr/>
        </p:nvSpPr>
        <p:spPr>
          <a:xfrm>
            <a:off x="3504229" y="2472763"/>
            <a:ext cx="1729348" cy="58110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동네거래</a:t>
            </a:r>
            <a:endParaRPr/>
          </a:p>
        </p:txBody>
      </p:sp>
      <p:sp>
        <p:nvSpPr>
          <p:cNvPr id="233" name="Google Shape;233;p19"/>
          <p:cNvSpPr/>
          <p:nvPr/>
        </p:nvSpPr>
        <p:spPr>
          <a:xfrm>
            <a:off x="7529958" y="1375685"/>
            <a:ext cx="1452379" cy="49836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7495932" y="2423157"/>
            <a:ext cx="1729348" cy="58110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19"/>
          <p:cNvSpPr/>
          <p:nvPr/>
        </p:nvSpPr>
        <p:spPr>
          <a:xfrm>
            <a:off x="3504229" y="3512786"/>
            <a:ext cx="1729348" cy="58110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동네 게시글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1539066" y="3512787"/>
            <a:ext cx="1729348" cy="58110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게시글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8527919" y="3283514"/>
            <a:ext cx="1729348" cy="58110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글쓰기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19"/>
          <p:cNvSpPr/>
          <p:nvPr/>
        </p:nvSpPr>
        <p:spPr>
          <a:xfrm>
            <a:off x="6533182" y="3291124"/>
            <a:ext cx="1729348" cy="58110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문의사항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19"/>
          <p:cNvSpPr/>
          <p:nvPr/>
        </p:nvSpPr>
        <p:spPr>
          <a:xfrm>
            <a:off x="1192172" y="2223203"/>
            <a:ext cx="4408677" cy="2827015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6164523" y="2223202"/>
            <a:ext cx="4408677" cy="1948327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2670320" y="4277073"/>
            <a:ext cx="1452379" cy="49836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상품등록</a:t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7956683" y="4717217"/>
            <a:ext cx="1452379" cy="498361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상품상세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7062860" y="5383445"/>
            <a:ext cx="1452379" cy="49836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채팅</a:t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8838551" y="5383444"/>
            <a:ext cx="1452379" cy="49836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6828620" y="4538948"/>
            <a:ext cx="3755255" cy="1743634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6" name="Google Shape;246;p19"/>
          <p:cNvCxnSpPr>
            <a:stCxn id="239" idx="2"/>
            <a:endCxn id="245" idx="1"/>
          </p:cNvCxnSpPr>
          <p:nvPr/>
        </p:nvCxnSpPr>
        <p:spPr>
          <a:xfrm flipH="1" rot="-5400000">
            <a:off x="4932211" y="3514518"/>
            <a:ext cx="360600" cy="34320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7" name="Google Shape;247;p19"/>
          <p:cNvSpPr/>
          <p:nvPr/>
        </p:nvSpPr>
        <p:spPr>
          <a:xfrm>
            <a:off x="1192172" y="1416804"/>
            <a:ext cx="1452379" cy="49836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메뉴바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4258011" y="1810016"/>
            <a:ext cx="13428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거래게시판</a:t>
            </a:r>
            <a:endParaRPr sz="18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17514" l="0" r="0" t="32398"/>
          <a:stretch/>
        </p:blipFill>
        <p:spPr>
          <a:xfrm>
            <a:off x="0" y="0"/>
            <a:ext cx="12195184" cy="343408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/>
          <p:nvPr/>
        </p:nvSpPr>
        <p:spPr>
          <a:xfrm>
            <a:off x="0" y="-5080"/>
            <a:ext cx="12192000" cy="3434080"/>
          </a:xfrm>
          <a:prstGeom prst="rect">
            <a:avLst/>
          </a:prstGeom>
          <a:solidFill>
            <a:srgbClr val="0058A3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3192139" y="3875484"/>
            <a:ext cx="567249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소개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cap="flat" cmpd="sng" w="152400">
            <a:solidFill>
              <a:srgbClr val="0058A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329788" y="338528"/>
            <a:ext cx="17711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흐름도</a:t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4625566" y="890232"/>
            <a:ext cx="1729348" cy="58110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화면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20"/>
          <p:cNvSpPr/>
          <p:nvPr/>
        </p:nvSpPr>
        <p:spPr>
          <a:xfrm>
            <a:off x="2653260" y="1743606"/>
            <a:ext cx="1942818" cy="50292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>
            <a:off x="5394238" y="2779208"/>
            <a:ext cx="2198036" cy="50292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SNS 회원가입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20"/>
          <p:cNvSpPr/>
          <p:nvPr/>
        </p:nvSpPr>
        <p:spPr>
          <a:xfrm>
            <a:off x="6668977" y="1743606"/>
            <a:ext cx="1942818" cy="50292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/>
          </a:p>
        </p:txBody>
      </p:sp>
      <p:sp>
        <p:nvSpPr>
          <p:cNvPr id="259" name="Google Shape;259;p20"/>
          <p:cNvSpPr/>
          <p:nvPr/>
        </p:nvSpPr>
        <p:spPr>
          <a:xfrm>
            <a:off x="8114906" y="2779208"/>
            <a:ext cx="2198036" cy="50292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회원가입</a:t>
            </a:r>
            <a:endParaRPr/>
          </a:p>
        </p:txBody>
      </p:sp>
      <p:sp>
        <p:nvSpPr>
          <p:cNvPr id="260" name="Google Shape;260;p20"/>
          <p:cNvSpPr/>
          <p:nvPr/>
        </p:nvSpPr>
        <p:spPr>
          <a:xfrm>
            <a:off x="5394238" y="3560136"/>
            <a:ext cx="2198036" cy="50292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SNS 인증</a:t>
            </a:r>
            <a:endParaRPr/>
          </a:p>
        </p:txBody>
      </p:sp>
      <p:sp>
        <p:nvSpPr>
          <p:cNvPr id="261" name="Google Shape;261;p20"/>
          <p:cNvSpPr/>
          <p:nvPr/>
        </p:nvSpPr>
        <p:spPr>
          <a:xfrm>
            <a:off x="6668977" y="5198673"/>
            <a:ext cx="2198036" cy="50292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완료</a:t>
            </a:r>
            <a:endParaRPr/>
          </a:p>
        </p:txBody>
      </p:sp>
      <p:sp>
        <p:nvSpPr>
          <p:cNvPr id="262" name="Google Shape;262;p20"/>
          <p:cNvSpPr/>
          <p:nvPr/>
        </p:nvSpPr>
        <p:spPr>
          <a:xfrm>
            <a:off x="6668977" y="4341064"/>
            <a:ext cx="2198036" cy="50292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2525651" y="3951255"/>
            <a:ext cx="2198036" cy="50292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메인화면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20"/>
          <p:cNvSpPr/>
          <p:nvPr/>
        </p:nvSpPr>
        <p:spPr>
          <a:xfrm>
            <a:off x="2527463" y="2589562"/>
            <a:ext cx="2196224" cy="878414"/>
          </a:xfrm>
          <a:prstGeom prst="flowChartDecision">
            <a:avLst/>
          </a:prstGeom>
          <a:noFill/>
          <a:ln cap="flat" cmpd="sng" w="28575">
            <a:solidFill>
              <a:srgbClr val="2B4A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성공 여부</a:t>
            </a:r>
            <a:endParaRPr/>
          </a:p>
        </p:txBody>
      </p:sp>
      <p:cxnSp>
        <p:nvCxnSpPr>
          <p:cNvPr id="265" name="Google Shape;265;p20"/>
          <p:cNvCxnSpPr>
            <a:stCxn id="264" idx="1"/>
            <a:endCxn id="256" idx="1"/>
          </p:cNvCxnSpPr>
          <p:nvPr/>
        </p:nvCxnSpPr>
        <p:spPr>
          <a:xfrm flipH="1" rot="10800000">
            <a:off x="2527463" y="1994969"/>
            <a:ext cx="125700" cy="1033800"/>
          </a:xfrm>
          <a:prstGeom prst="bentConnector3">
            <a:avLst>
              <a:gd fmla="val -181862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6" name="Google Shape;266;p20"/>
          <p:cNvCxnSpPr>
            <a:stCxn id="261" idx="1"/>
            <a:endCxn id="256" idx="3"/>
          </p:cNvCxnSpPr>
          <p:nvPr/>
        </p:nvCxnSpPr>
        <p:spPr>
          <a:xfrm rot="10800000">
            <a:off x="4595977" y="1995037"/>
            <a:ext cx="2073000" cy="3455100"/>
          </a:xfrm>
          <a:prstGeom prst="bentConnector3">
            <a:avLst>
              <a:gd fmla="val 77834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7" name="Google Shape;267;p20"/>
          <p:cNvCxnSpPr>
            <a:stCxn id="258" idx="2"/>
            <a:endCxn id="257" idx="0"/>
          </p:cNvCxnSpPr>
          <p:nvPr/>
        </p:nvCxnSpPr>
        <p:spPr>
          <a:xfrm rot="5400000">
            <a:off x="6800386" y="1939333"/>
            <a:ext cx="532800" cy="114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8" name="Google Shape;268;p20"/>
          <p:cNvCxnSpPr>
            <a:stCxn id="258" idx="2"/>
            <a:endCxn id="259" idx="0"/>
          </p:cNvCxnSpPr>
          <p:nvPr/>
        </p:nvCxnSpPr>
        <p:spPr>
          <a:xfrm flipH="1" rot="-5400000">
            <a:off x="8160736" y="1726183"/>
            <a:ext cx="532800" cy="1573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9" name="Google Shape;269;p20"/>
          <p:cNvCxnSpPr>
            <a:stCxn id="257" idx="2"/>
            <a:endCxn id="260" idx="0"/>
          </p:cNvCxnSpPr>
          <p:nvPr/>
        </p:nvCxnSpPr>
        <p:spPr>
          <a:xfrm>
            <a:off x="6493256" y="3282135"/>
            <a:ext cx="0" cy="27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0" name="Google Shape;270;p20"/>
          <p:cNvCxnSpPr>
            <a:stCxn id="260" idx="2"/>
            <a:endCxn id="262" idx="0"/>
          </p:cNvCxnSpPr>
          <p:nvPr/>
        </p:nvCxnSpPr>
        <p:spPr>
          <a:xfrm flipH="1" rot="-5400000">
            <a:off x="6991556" y="3564763"/>
            <a:ext cx="278100" cy="1274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1" name="Google Shape;271;p20"/>
          <p:cNvCxnSpPr>
            <a:stCxn id="262" idx="2"/>
            <a:endCxn id="261" idx="0"/>
          </p:cNvCxnSpPr>
          <p:nvPr/>
        </p:nvCxnSpPr>
        <p:spPr>
          <a:xfrm>
            <a:off x="7767995" y="4843991"/>
            <a:ext cx="0" cy="354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2" name="Google Shape;272;p20"/>
          <p:cNvCxnSpPr>
            <a:stCxn id="264" idx="2"/>
            <a:endCxn id="263" idx="0"/>
          </p:cNvCxnSpPr>
          <p:nvPr/>
        </p:nvCxnSpPr>
        <p:spPr>
          <a:xfrm flipH="1">
            <a:off x="3624675" y="3467976"/>
            <a:ext cx="900" cy="483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3" name="Google Shape;273;p20"/>
          <p:cNvCxnSpPr>
            <a:stCxn id="256" idx="2"/>
            <a:endCxn id="264" idx="0"/>
          </p:cNvCxnSpPr>
          <p:nvPr/>
        </p:nvCxnSpPr>
        <p:spPr>
          <a:xfrm>
            <a:off x="3624669" y="2246533"/>
            <a:ext cx="900" cy="34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4" name="Google Shape;274;p20"/>
          <p:cNvCxnSpPr>
            <a:stCxn id="259" idx="2"/>
            <a:endCxn id="262" idx="0"/>
          </p:cNvCxnSpPr>
          <p:nvPr/>
        </p:nvCxnSpPr>
        <p:spPr>
          <a:xfrm rot="5400000">
            <a:off x="7961424" y="3088635"/>
            <a:ext cx="1059000" cy="1446000"/>
          </a:xfrm>
          <a:prstGeom prst="bentConnector3">
            <a:avLst>
              <a:gd fmla="val 86882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cap="flat" cmpd="sng" w="152400">
            <a:solidFill>
              <a:srgbClr val="0058A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p21"/>
          <p:cNvSpPr txBox="1"/>
          <p:nvPr/>
        </p:nvSpPr>
        <p:spPr>
          <a:xfrm>
            <a:off x="329788" y="338528"/>
            <a:ext cx="17711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흐름도</a:t>
            </a: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4179435" y="3730958"/>
            <a:ext cx="1729348" cy="58110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작성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21"/>
          <p:cNvSpPr/>
          <p:nvPr/>
        </p:nvSpPr>
        <p:spPr>
          <a:xfrm>
            <a:off x="5229505" y="2909424"/>
            <a:ext cx="1729348" cy="58110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21"/>
          <p:cNvSpPr/>
          <p:nvPr/>
        </p:nvSpPr>
        <p:spPr>
          <a:xfrm>
            <a:off x="6600285" y="3728863"/>
            <a:ext cx="1729348" cy="58110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조회</a:t>
            </a: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6600285" y="5318449"/>
            <a:ext cx="1729348" cy="58110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답변</a:t>
            </a: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5231326" y="1134634"/>
            <a:ext cx="1729348" cy="58110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메뉴바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21"/>
          <p:cNvSpPr/>
          <p:nvPr/>
        </p:nvSpPr>
        <p:spPr>
          <a:xfrm>
            <a:off x="760418" y="2093020"/>
            <a:ext cx="1729348" cy="581101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21"/>
          <p:cNvSpPr/>
          <p:nvPr/>
        </p:nvSpPr>
        <p:spPr>
          <a:xfrm>
            <a:off x="2995872" y="2093020"/>
            <a:ext cx="1729348" cy="581101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관심목록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21"/>
          <p:cNvSpPr/>
          <p:nvPr/>
        </p:nvSpPr>
        <p:spPr>
          <a:xfrm>
            <a:off x="9700413" y="2092514"/>
            <a:ext cx="1729348" cy="581101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판매중인 상품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21"/>
          <p:cNvSpPr/>
          <p:nvPr/>
        </p:nvSpPr>
        <p:spPr>
          <a:xfrm>
            <a:off x="7466780" y="2092514"/>
            <a:ext cx="1729348" cy="581101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구매내역</a:t>
            </a: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6600285" y="4535099"/>
            <a:ext cx="1729348" cy="58110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상세</a:t>
            </a: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5229505" y="2092079"/>
            <a:ext cx="1729348" cy="581101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2" name="Google Shape;292;p21"/>
          <p:cNvCxnSpPr>
            <a:stCxn id="285" idx="2"/>
            <a:endCxn id="291" idx="0"/>
          </p:cNvCxnSpPr>
          <p:nvPr/>
        </p:nvCxnSpPr>
        <p:spPr>
          <a:xfrm rot="5400000">
            <a:off x="5907000" y="1902935"/>
            <a:ext cx="376200" cy="1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3" name="Google Shape;293;p21"/>
          <p:cNvCxnSpPr>
            <a:stCxn id="285" idx="2"/>
            <a:endCxn id="289" idx="0"/>
          </p:cNvCxnSpPr>
          <p:nvPr/>
        </p:nvCxnSpPr>
        <p:spPr>
          <a:xfrm flipH="1" rot="-5400000">
            <a:off x="7025400" y="786335"/>
            <a:ext cx="376800" cy="2235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4" name="Google Shape;294;p21"/>
          <p:cNvCxnSpPr>
            <a:stCxn id="285" idx="2"/>
            <a:endCxn id="288" idx="0"/>
          </p:cNvCxnSpPr>
          <p:nvPr/>
        </p:nvCxnSpPr>
        <p:spPr>
          <a:xfrm flipH="1" rot="-5400000">
            <a:off x="8142150" y="-330415"/>
            <a:ext cx="376800" cy="4469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5" name="Google Shape;295;p21"/>
          <p:cNvCxnSpPr>
            <a:stCxn id="285" idx="2"/>
            <a:endCxn id="287" idx="0"/>
          </p:cNvCxnSpPr>
          <p:nvPr/>
        </p:nvCxnSpPr>
        <p:spPr>
          <a:xfrm rot="5400000">
            <a:off x="4789500" y="786635"/>
            <a:ext cx="377400" cy="2235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6" name="Google Shape;296;p21"/>
          <p:cNvCxnSpPr>
            <a:stCxn id="285" idx="2"/>
            <a:endCxn id="286" idx="0"/>
          </p:cNvCxnSpPr>
          <p:nvPr/>
        </p:nvCxnSpPr>
        <p:spPr>
          <a:xfrm rot="5400000">
            <a:off x="3671850" y="-331015"/>
            <a:ext cx="377400" cy="4470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7" name="Google Shape;297;p21"/>
          <p:cNvCxnSpPr>
            <a:stCxn id="291" idx="2"/>
            <a:endCxn id="282" idx="0"/>
          </p:cNvCxnSpPr>
          <p:nvPr/>
        </p:nvCxnSpPr>
        <p:spPr>
          <a:xfrm>
            <a:off x="6094179" y="2673180"/>
            <a:ext cx="0" cy="23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8" name="Google Shape;298;p21"/>
          <p:cNvCxnSpPr>
            <a:stCxn id="282" idx="2"/>
            <a:endCxn id="283" idx="0"/>
          </p:cNvCxnSpPr>
          <p:nvPr/>
        </p:nvCxnSpPr>
        <p:spPr>
          <a:xfrm flipH="1" rot="-5400000">
            <a:off x="6660429" y="2924275"/>
            <a:ext cx="238200" cy="1370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9" name="Google Shape;299;p21"/>
          <p:cNvCxnSpPr>
            <a:stCxn id="282" idx="2"/>
            <a:endCxn id="281" idx="0"/>
          </p:cNvCxnSpPr>
          <p:nvPr/>
        </p:nvCxnSpPr>
        <p:spPr>
          <a:xfrm rot="5400000">
            <a:off x="5449029" y="3085675"/>
            <a:ext cx="240300" cy="105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0" name="Google Shape;300;p21"/>
          <p:cNvCxnSpPr>
            <a:stCxn id="283" idx="2"/>
            <a:endCxn id="290" idx="0"/>
          </p:cNvCxnSpPr>
          <p:nvPr/>
        </p:nvCxnSpPr>
        <p:spPr>
          <a:xfrm>
            <a:off x="7464959" y="4309964"/>
            <a:ext cx="0" cy="22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1" name="Google Shape;301;p21"/>
          <p:cNvCxnSpPr>
            <a:stCxn id="290" idx="2"/>
            <a:endCxn id="284" idx="0"/>
          </p:cNvCxnSpPr>
          <p:nvPr/>
        </p:nvCxnSpPr>
        <p:spPr>
          <a:xfrm>
            <a:off x="7464959" y="5116200"/>
            <a:ext cx="0" cy="20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cap="flat" cmpd="sng" w="152400">
            <a:solidFill>
              <a:srgbClr val="0058A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5112" y="581911"/>
            <a:ext cx="8201774" cy="569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 b="17514" l="0" r="0" t="32398"/>
          <a:stretch/>
        </p:blipFill>
        <p:spPr>
          <a:xfrm>
            <a:off x="0" y="0"/>
            <a:ext cx="12195184" cy="343408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/>
          <p:nvPr/>
        </p:nvSpPr>
        <p:spPr>
          <a:xfrm>
            <a:off x="0" y="-5080"/>
            <a:ext cx="12192000" cy="3434080"/>
          </a:xfrm>
          <a:prstGeom prst="rect">
            <a:avLst/>
          </a:prstGeom>
          <a:solidFill>
            <a:srgbClr val="0058A3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3605098" y="3866274"/>
            <a:ext cx="498180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cap="flat" cmpd="sng" w="152400">
            <a:solidFill>
              <a:srgbClr val="0058A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8960595" y="500559"/>
            <a:ext cx="17711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메인화면</a:t>
            </a:r>
            <a:endParaRPr b="1" sz="24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49" y="579676"/>
            <a:ext cx="7973538" cy="569674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8960595" y="1158796"/>
            <a:ext cx="2751456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좌측 메뉴바</a:t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중고거래</a:t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동네거래</a:t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문의하기</a:t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채팅</a:t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알림</a:t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로그인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cap="flat" cmpd="sng" w="152400">
            <a:solidFill>
              <a:srgbClr val="0058A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218" y="515374"/>
            <a:ext cx="7926224" cy="567236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8882460" y="515374"/>
            <a:ext cx="17711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메뉴바</a:t>
            </a:r>
            <a:endParaRPr b="1" sz="24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8882460" y="1240076"/>
            <a:ext cx="2751456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마이페이지</a:t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관심목록</a:t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판매중인 상품</a:t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구매내역</a:t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자주 묻는 질문</a:t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( Q&amp;A 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7"/>
          <p:cNvPicPr preferRelativeResize="0"/>
          <p:nvPr/>
        </p:nvPicPr>
        <p:blipFill rotWithShape="1">
          <a:blip r:embed="rId3">
            <a:alphaModFix/>
          </a:blip>
          <a:srcRect b="17514" l="0" r="0" t="32398"/>
          <a:stretch/>
        </p:blipFill>
        <p:spPr>
          <a:xfrm>
            <a:off x="0" y="0"/>
            <a:ext cx="12195184" cy="343408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7"/>
          <p:cNvSpPr/>
          <p:nvPr/>
        </p:nvSpPr>
        <p:spPr>
          <a:xfrm>
            <a:off x="0" y="-5080"/>
            <a:ext cx="12192000" cy="3434080"/>
          </a:xfrm>
          <a:prstGeom prst="rect">
            <a:avLst/>
          </a:prstGeom>
          <a:solidFill>
            <a:srgbClr val="0058A3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3605098" y="3866274"/>
            <a:ext cx="498180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화면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cap="flat" cmpd="sng" w="152400">
            <a:solidFill>
              <a:srgbClr val="0058A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0" name="Google Shape;1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801" y="736412"/>
            <a:ext cx="7738936" cy="552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07335" y="205300"/>
            <a:ext cx="2850622" cy="4206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8"/>
          <p:cNvCxnSpPr>
            <a:endCxn id="141" idx="1"/>
          </p:cNvCxnSpPr>
          <p:nvPr/>
        </p:nvCxnSpPr>
        <p:spPr>
          <a:xfrm flipH="1" rot="10800000">
            <a:off x="6658135" y="2308751"/>
            <a:ext cx="2149200" cy="45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8"/>
          <p:cNvSpPr txBox="1"/>
          <p:nvPr/>
        </p:nvSpPr>
        <p:spPr>
          <a:xfrm>
            <a:off x="4030592" y="268469"/>
            <a:ext cx="177115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목록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cap="flat" cmpd="sng" w="152400">
            <a:solidFill>
              <a:srgbClr val="0058A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8954511" y="1084920"/>
            <a:ext cx="17711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상품상세</a:t>
            </a:r>
            <a:endParaRPr b="1" sz="24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274" y="439891"/>
            <a:ext cx="8383477" cy="597821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 txBox="1"/>
          <p:nvPr/>
        </p:nvSpPr>
        <p:spPr>
          <a:xfrm>
            <a:off x="9093030" y="1960214"/>
            <a:ext cx="2751456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거래 게시판</a:t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🡺"/>
            </a:pPr>
            <a:r>
              <a:rPr b="1" lang="ko-KR" sz="24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상세</a:t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[Button]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채팅하기, 결제하기</a:t>
            </a:r>
            <a:endParaRPr b="1" sz="24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2019-09-08T14:28:11Z</dcterms:created>
  <dc:creator>Kim Emma</dc:creator>
</cp:coreProperties>
</file>