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1dfb0e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2a1dfb0e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1dfb0e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2a1dfb0e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1dfb0ef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2a1dfb0ef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1dfb0ef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2a1dfb0ef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1dfb0e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2a1dfb0e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1dfb0ef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2a1dfb0ef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‹nº›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onstraint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devmedia.com.br/construindo-funcoes-para-sql-server/20934" TargetMode="External"/><Relationship Id="rId4" Type="http://schemas.openxmlformats.org/officeDocument/2006/relationships/hyperlink" Target="https://www.sqlservertutorial.net/sql-server-user-defined-functions/sql-server-scalar-functio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pt-BR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Constraints, Funções e Procedures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8992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 são regras que devem ser seguidas para permitir uma inserção em uma tabela. Exemplos: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Não permite valor nulo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Valor único em toda a tabela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Garante uma determinada condição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Valor padrão para inserção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É uma combinação de NOT NULL e UNIQUE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7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pt-BR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Garante que um registro exista em outra tabela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Constraints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2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5525" y="18992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Stored procedures são códigos SQL que você pode salvar diretamente no banco de dados, permitindo assim aproveitar um script comumente usado.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Stored Procedures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3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65525" y="1279075"/>
            <a:ext cx="8016900" cy="3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Functions são códigos SQL que você pode salvar diretamente no banco de dados, semelhante a uma procedure, mas com usos específico e limitações, como por exemplo, devem sempre ter um retorno e aceita apenas parâmetros de entrada.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4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https://www.w3schools.com/sql/sql_constraints.asp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https://www.sqlservertutorial.net/sql-server-user-defined-functions/sql-server-scalar-functions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https://www.devmedia.com.br/construindo-funcoes-para-sql-server/20934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5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262750" y="1908875"/>
            <a:ext cx="667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Constraints, Funções e Procedures</a:t>
            </a: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 não relacionais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6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6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2023-01-20T03:13:17Z</dcterms:modified>
</cp:coreProperties>
</file>