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6E1F3-D030-4401-AD71-E14E61C4AF97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E2188-9879-4F76-91E7-392605486D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cd03e7a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1cd03e7a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b95f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30fb95f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f270810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3f270810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e9f94a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2fe9f94a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e9f94a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fe9f94a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bf6ff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bf6ff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bf6ffe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bf6ffe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413B0-7C2E-490E-B166-8994EBDE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080D4-E3AF-4D43-A5D5-E1348D857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C636E-E8B6-417D-A727-6BB630F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F445E-3BAB-4B3B-B157-3CC56BA6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1768E-984C-416F-8DBB-D57C3EB6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5956-2DEB-4E05-99FE-04164773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BAB404-3A11-4992-B83E-736182E6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40CE3-3D87-4BBF-BF73-6026388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AD290-BB5D-4D1C-92DA-C584E8C1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F7876-64FD-4E74-A1DA-FC7D198C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85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25BC95-47F9-4F7F-AC79-54386BDE6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D78B7F-F1DB-49CC-8E3D-CBF2D902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28DF-DADA-40A2-BBFA-B22EB962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06AF4-B598-4789-ABF0-587E1161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3967E-C3F9-4F7F-A011-038889A8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63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19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FA78-8170-4AC1-98A4-2B63F5F7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7CCF2-A898-430B-B86A-35AC58CB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D01E0-6041-4A44-985E-1EFAB93D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F699A-3909-460A-8616-33D74E4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C4DCD-2630-4B73-8774-226DAE26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EDD-2A70-4B49-8C5A-D4C9FAC3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61C35B-F235-47BE-97F0-A1C96590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8BE03-4FA0-4278-ACE6-726DB877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FE874-B1B3-4097-8490-ED66ECC7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BEAB2-DD66-409C-9D2B-80B2E04A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D3DBB-DD13-4554-B9D2-259B6C20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3549A-7F94-4E13-A340-C41AA6432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11BF0D-0046-4FFF-8C71-9E0ADA83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22A88-B5ED-4194-8BA1-F9A14A1A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8D0C00-5C4D-4B52-A16D-FAED436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E91B1D-53D3-4E13-81E4-2344BA34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8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E5F8B-4E89-4C93-B035-0E46BF7E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1BCB3A-066D-49DB-BB0F-3499CD38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10AE57-1DE2-43A6-AB37-1E0F3D51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4F5A2D-ACA1-43E4-BCAF-C610C4B50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E3BF83-5EDE-4069-B2DA-183C7AC99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9C1B4E-E4CC-4F55-879E-789E2B24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625687-E04B-4350-BC3F-D023F8FB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F961D-F607-4194-BDE5-129036EE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5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A434B-32F6-4DB4-B48F-91D71AF6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D9A88D-D833-4A38-ABC2-E26F5827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6CB55-548B-4BB1-B0C9-E7C95DD8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A0925D-1E86-47B0-A983-101EF54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5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7F149-1B0A-40B6-B9AC-05EA6A4C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1C8E5-3A7C-42C3-A941-5993F5AE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D4C19F-134F-466B-A1F8-2CF9FA8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56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6C1CE-7A9D-4545-BA4F-76D176D4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F38-E384-4B07-BE97-82185609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5508A-5C21-423F-BF2E-3B37982A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E81EB-DFCD-4B19-8D57-789CFB7A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B2E416-E43D-440B-A688-E7F521C5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A0968-18CE-46E6-81A5-0295C999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E92C-0B12-4A0D-8A0D-45EB32EC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7A2CCF-CA87-4199-8889-08B31D633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0C7475-93FE-4D8F-AB16-5EEC1741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C6A3-89E3-4D83-987B-473657F1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BFB0E-195F-4520-9252-9C6B891F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09AA3-5636-4B0A-B36A-7A507757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616E3E-332A-4786-BDED-B5C9A3A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2E8307-580D-4B64-9307-6B9E523F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78A0E3-6BD9-4C5C-AC0C-A52494F9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4C22-0BD9-4519-ABCE-9D16A931E6B1}" type="datetimeFigureOut">
              <a:rPr lang="pt-BR" smtClean="0"/>
              <a:t>25/01/2023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3B0A8-EEEF-4B3E-981D-610372C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80449-9767-4D2D-89D1-01E553D51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8CF9-87A0-4148-B9BE-B24E6674B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00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hackthisfall/what-is-api-explained-in-easy-way-5ai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e.nager.a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g.ceo/dog-ap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754033" y="4014967"/>
            <a:ext cx="90156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2133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2133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chemeClr val="dk1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Clr>
                <a:srgbClr val="000000"/>
              </a:buClr>
              <a:buSzPts val="1600"/>
            </a:pP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033" y="848733"/>
            <a:ext cx="10655200" cy="2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e Entity Framework</a:t>
            </a:r>
            <a:endParaRPr sz="5333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233" y="5308933"/>
            <a:ext cx="524800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767" y="5856034"/>
            <a:ext cx="637733" cy="637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cd03e7a3d_0_0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criar uma nova API no .NET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cd03e7a3d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nossa API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1cd03e7a3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fb95fb3b_0_0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130fb95fb3b_0_0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0fb95fb3b_0_0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30fb95fb3b_0_0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0fb95fb3b_0_0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0fb95fb3b_0_0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0fb95fb3b_0_0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30fb95fb3b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754033" y="2476967"/>
            <a:ext cx="10689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chemeClr val="dk1"/>
              </a:buClr>
              <a:buSzPts val="16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e desenvolver uma API, utilizando o Entity Framework para persistência de dados, juntamente com seus principais conceitos e funcionalidades.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2800"/>
            </a:pPr>
            <a:r>
              <a:rPr lang="en-US" sz="37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as API’s</a:t>
            </a:r>
            <a:endParaRPr sz="32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3017000" y="3821167"/>
            <a:ext cx="866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Entity Framework e CRUD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4739" y="5020975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rgbClr val="000000"/>
              </a:buClr>
              <a:buSzPts val="1100"/>
            </a:pPr>
            <a:r>
              <a:rPr lang="en-US" sz="3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37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6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017001" y="5097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>
              <a:buClr>
                <a:schemeClr val="dk1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 com MVC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3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API e Entity Framework</a:t>
            </a:r>
            <a:endParaRPr sz="1867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as API’s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f2708108_0_66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API (Application Programming Interface) é uma forma de comunicação entre computadores ou programas de computadores.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outras palavras, é um software que fornece informações para outro software.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3f2708108_0_66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gf3f2708108_0_6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e9f94a5e_0_1"/>
          <p:cNvSpPr txBox="1"/>
          <p:nvPr/>
        </p:nvSpPr>
        <p:spPr>
          <a:xfrm>
            <a:off x="751400" y="6100867"/>
            <a:ext cx="106892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https://dev.to/hackthisfall/what-is-api-explained-in-easy-way-5aih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2fe9f94a5e_0_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API?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2fe9f94a5e_0_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g12fe9f94a5e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533" y="1871200"/>
            <a:ext cx="8751000" cy="367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fe9f94a5e_0_11"/>
          <p:cNvSpPr txBox="1"/>
          <p:nvPr/>
        </p:nvSpPr>
        <p:spPr>
          <a:xfrm>
            <a:off x="751400" y="1720967"/>
            <a:ext cx="10689200" cy="4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Nager.Date: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https://date.nager.at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Dogs: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https://dog.ceo/dog-api</a:t>
            </a: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3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fe9f94a5e_0_11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prático!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e9f94a5e_0_1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bf6ffed3_0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g12fbf6ffed3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g12fbf6ff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67" y="2952033"/>
            <a:ext cx="7332167" cy="204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bf6ffed3_0_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Exemplo!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2fbf6ffed3_0_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25" name="Google Shape;125;g12fbf6ffed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434" y="2927834"/>
            <a:ext cx="8311865" cy="207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Kawan Anthony</dc:creator>
  <cp:lastModifiedBy>Kawan Anthony</cp:lastModifiedBy>
  <cp:revision>2</cp:revision>
  <dcterms:created xsi:type="dcterms:W3CDTF">2022-06-23T17:38:36Z</dcterms:created>
  <dcterms:modified xsi:type="dcterms:W3CDTF">2023-01-26T04:24:38Z</dcterms:modified>
</cp:coreProperties>
</file>