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enturyGothic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2a256dcf4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12a256dcf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a256dcf41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2a256dcf4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a256dcf41_0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12a256dcf4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a256dcf41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12a256dcf4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a256dcf41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12a256dcf4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a256dcf41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12a256dcf4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a256dcf41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2a256dcf4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a256dcf41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2a256dcf4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a256dcf41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12a256dcf4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a256dcf41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12a256dcf4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a256dcf41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2a256dcf4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‹#›</a:t>
            </a:fld>
            <a:r>
              <a:rPr lang="pt-BR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guru99.com/sql-commands-dbms-query.html" TargetMode="External"/><Relationship Id="rId4" Type="http://schemas.openxmlformats.org/officeDocument/2006/relationships/hyperlink" Target="https://www.w3schools.com/sql/sql_datatypes.asp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s://www.guru99.com/sql-commands-dbms-query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s://www.w3schools.com/sql/sql_datatypes.as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sql/sql_datatypes.asp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w3schools.com/sql/sql_datatypes.asp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w3schools.com/sql/sql_datatypes.asp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Banco de dados</a:t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b="1" lang="pt-BR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pt-BR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SQL, tabelas e tipos de dados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‹#›</a:t>
            </a:fld>
            <a:r>
              <a:rPr lang="pt-BR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/>
        </p:nvSpPr>
        <p:spPr>
          <a:xfrm>
            <a:off x="543025" y="1902100"/>
            <a:ext cx="8061900" cy="21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16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https://www.guru99.com/sql-commands-dbms-query.html</a:t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16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https://www.w3schools.com/sql/sql_datatypes.asp</a:t>
            </a:r>
            <a:endParaRPr b="1"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200"/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130" name="Google Shape;130;p2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pt-BR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‹#›</a:t>
            </a:fld>
            <a:r>
              <a:rPr lang="pt-BR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pt-BR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banco de dados</a:t>
            </a:r>
            <a:endParaRPr b="1"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4"/>
          <p:cNvSpPr/>
          <p:nvPr/>
        </p:nvSpPr>
        <p:spPr>
          <a:xfrm>
            <a:off x="2262750" y="2865875"/>
            <a:ext cx="649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SQL, tabelas e tipos de dados</a:t>
            </a:r>
            <a:endParaRPr b="1"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1" i="0" lang="pt-BR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4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Manipulando dados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‹#›</a:t>
            </a:fld>
            <a:r>
              <a:rPr lang="pt-BR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565525" y="1746850"/>
            <a:ext cx="8016900" cy="29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SQL (Structured Query Language):</a:t>
            </a: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a linguagem de banco de dados usada para consulta e manipulação de dados.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pt-BR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linguagem SQL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‹#›</a:t>
            </a:fld>
            <a:r>
              <a:rPr lang="pt-BR"/>
              <a:t>]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275" y="2630225"/>
            <a:ext cx="6704717" cy="22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pt-BR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linguagem SQL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‹#›</a:t>
            </a:fld>
            <a:r>
              <a:rPr lang="pt-BR"/>
              <a:t>]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50" y="1444750"/>
            <a:ext cx="4680008" cy="35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4876550" y="1982700"/>
            <a:ext cx="4267500" cy="26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DDL </a:t>
            </a:r>
            <a:r>
              <a:rPr lang="pt-BR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– Data Definition Language</a:t>
            </a:r>
            <a:endParaRPr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pt-BR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DCL </a:t>
            </a:r>
            <a:r>
              <a:rPr lang="pt-BR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– Data Control Language</a:t>
            </a:r>
            <a:endParaRPr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pt-BR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DML </a:t>
            </a:r>
            <a:r>
              <a:rPr lang="pt-BR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– Data Manipulation Language</a:t>
            </a:r>
            <a:endParaRPr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pt-BR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TCL </a:t>
            </a:r>
            <a:r>
              <a:rPr lang="pt-BR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– Transaction Control Language</a:t>
            </a:r>
            <a:endParaRPr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DQL </a:t>
            </a:r>
            <a:r>
              <a:rPr lang="pt-BR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– Data Query Language</a:t>
            </a:r>
            <a:endParaRPr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1364075" y="4680875"/>
            <a:ext cx="4267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https://www.guru99.com/sql-commands-dbms-query.html</a:t>
            </a:r>
            <a:endParaRPr sz="13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565525" y="1746850"/>
            <a:ext cx="8016900" cy="29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Database:</a:t>
            </a: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uma coleção de dados estruturados, agrupados de forma concisa. É composto de tabelas, procedures, views, etc.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pt-BR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alguns conceitos!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‹#›</a:t>
            </a:fld>
            <a:r>
              <a:rPr lang="pt-BR"/>
              <a:t>]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350" y="2620250"/>
            <a:ext cx="3219699" cy="244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pt-BR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de tabela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‹#›</a:t>
            </a:fld>
            <a:r>
              <a:rPr lang="pt-BR"/>
              <a:t>]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550" y="1615300"/>
            <a:ext cx="528637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pt-BR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dados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‹#›</a:t>
            </a:fld>
            <a:r>
              <a:rPr lang="pt-BR"/>
              <a:t>]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050" y="1392200"/>
            <a:ext cx="6530191" cy="335764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563550" y="4749850"/>
            <a:ext cx="801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https://www.w3schools.com/sql/sql_datatypes.asp</a:t>
            </a:r>
            <a:endParaRPr b="1"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pt-BR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dados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‹#›</a:t>
            </a:fld>
            <a:r>
              <a:rPr lang="pt-BR"/>
              <a:t>]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563550" y="4749850"/>
            <a:ext cx="801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https://www.w3schools.com/sql/sql_datatypes.asp</a:t>
            </a:r>
            <a:endParaRPr b="1"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300" y="1597150"/>
            <a:ext cx="7023124" cy="28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pt-BR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dados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‹#›</a:t>
            </a:fld>
            <a:r>
              <a:rPr lang="pt-BR"/>
              <a:t>]</a:t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563550" y="4749850"/>
            <a:ext cx="801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https://www.w3schools.com/sql/sql_datatypes.asp</a:t>
            </a:r>
            <a:endParaRPr b="1"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775" y="1642525"/>
            <a:ext cx="7244324" cy="27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pt-BR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dados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‹#›</a:t>
            </a:fld>
            <a:r>
              <a:rPr lang="pt-BR"/>
              <a:t>]</a:t>
            </a: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563550" y="4749850"/>
            <a:ext cx="801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https://www.w3schools.com/sql/sql_datatypes.asp</a:t>
            </a:r>
            <a:endParaRPr b="1"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33450"/>
            <a:ext cx="8679815" cy="296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