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0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1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6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35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1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0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7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E772-11FA-483D-9918-6FDDDF6089F3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6BF9-0305-4FA5-884F-25C62ADF8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8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538385" y="1153681"/>
            <a:ext cx="1952715" cy="794759"/>
            <a:chOff x="538385" y="1153681"/>
            <a:chExt cx="1952715" cy="794759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538385" y="1153681"/>
              <a:ext cx="1726251" cy="688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927220" y="1302109"/>
              <a:ext cx="1563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Usuário</a:t>
              </a:r>
            </a:p>
            <a:p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9727586" y="1065000"/>
            <a:ext cx="1715231" cy="777668"/>
            <a:chOff x="9727586" y="1065000"/>
            <a:chExt cx="1715231" cy="777668"/>
          </a:xfrm>
        </p:grpSpPr>
        <p:sp>
          <p:nvSpPr>
            <p:cNvPr id="4" name="Retângulo 3"/>
            <p:cNvSpPr/>
            <p:nvPr/>
          </p:nvSpPr>
          <p:spPr>
            <a:xfrm>
              <a:off x="9727586" y="1065000"/>
              <a:ext cx="1715231" cy="7776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927454" y="1216896"/>
              <a:ext cx="131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Cadastrar Jogador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2555193" y="1498174"/>
            <a:ext cx="68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3553587" y="3970164"/>
            <a:ext cx="1444239" cy="738664"/>
            <a:chOff x="3367043" y="1148344"/>
            <a:chExt cx="1444239" cy="738664"/>
          </a:xfrm>
        </p:grpSpPr>
        <p:sp>
          <p:nvSpPr>
            <p:cNvPr id="11" name="Retângulo 10"/>
            <p:cNvSpPr/>
            <p:nvPr/>
          </p:nvSpPr>
          <p:spPr>
            <a:xfrm>
              <a:off x="3367043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25627" y="1148344"/>
              <a:ext cx="1385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Clica no ícone de lixeira do jogador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Conector de seta reta 12"/>
          <p:cNvCxnSpPr/>
          <p:nvPr/>
        </p:nvCxnSpPr>
        <p:spPr>
          <a:xfrm>
            <a:off x="4965724" y="1498174"/>
            <a:ext cx="68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5777574" y="1153681"/>
            <a:ext cx="1453403" cy="688987"/>
            <a:chOff x="5777574" y="1153681"/>
            <a:chExt cx="1453403" cy="688987"/>
          </a:xfrm>
        </p:grpSpPr>
        <p:sp>
          <p:nvSpPr>
            <p:cNvPr id="14" name="Retângulo 13"/>
            <p:cNvSpPr/>
            <p:nvPr/>
          </p:nvSpPr>
          <p:spPr>
            <a:xfrm>
              <a:off x="5777574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45322" y="1236564"/>
              <a:ext cx="1385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Preenche Formulário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>
            <a:off x="7328525" y="1478506"/>
            <a:ext cx="68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8140375" y="1134013"/>
            <a:ext cx="1453403" cy="688987"/>
            <a:chOff x="8140375" y="1134013"/>
            <a:chExt cx="1453403" cy="688987"/>
          </a:xfrm>
        </p:grpSpPr>
        <p:sp>
          <p:nvSpPr>
            <p:cNvPr id="20" name="Retângulo 19"/>
            <p:cNvSpPr/>
            <p:nvPr/>
          </p:nvSpPr>
          <p:spPr>
            <a:xfrm>
              <a:off x="8140375" y="1134013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208123" y="1216896"/>
              <a:ext cx="1385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Clica no botão “Salvar”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Conector de seta reta 22"/>
          <p:cNvCxnSpPr/>
          <p:nvPr/>
        </p:nvCxnSpPr>
        <p:spPr>
          <a:xfrm>
            <a:off x="2555193" y="1948440"/>
            <a:ext cx="683663" cy="34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7510288" y="2303355"/>
            <a:ext cx="1715231" cy="777668"/>
            <a:chOff x="9727586" y="2290273"/>
            <a:chExt cx="1715231" cy="777668"/>
          </a:xfrm>
        </p:grpSpPr>
        <p:sp>
          <p:nvSpPr>
            <p:cNvPr id="30" name="Retângulo 29"/>
            <p:cNvSpPr/>
            <p:nvPr/>
          </p:nvSpPr>
          <p:spPr>
            <a:xfrm>
              <a:off x="9727586" y="2290273"/>
              <a:ext cx="1715231" cy="7776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927454" y="2329277"/>
              <a:ext cx="1315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Ver Informações dos Jogadores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3515132" y="2354115"/>
            <a:ext cx="1453403" cy="688987"/>
            <a:chOff x="3367043" y="1153681"/>
            <a:chExt cx="1453403" cy="688987"/>
          </a:xfrm>
        </p:grpSpPr>
        <p:sp>
          <p:nvSpPr>
            <p:cNvPr id="35" name="Retângulo 34"/>
            <p:cNvSpPr/>
            <p:nvPr/>
          </p:nvSpPr>
          <p:spPr>
            <a:xfrm>
              <a:off x="3367043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434791" y="1236564"/>
              <a:ext cx="1385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Clica na aba “Ver Jogadores”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Conector de seta reta 36"/>
          <p:cNvCxnSpPr/>
          <p:nvPr/>
        </p:nvCxnSpPr>
        <p:spPr>
          <a:xfrm>
            <a:off x="5093911" y="2698608"/>
            <a:ext cx="68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5894657" y="2339683"/>
            <a:ext cx="1453403" cy="688987"/>
            <a:chOff x="3367043" y="1153681"/>
            <a:chExt cx="1453403" cy="688987"/>
          </a:xfrm>
        </p:grpSpPr>
        <p:sp>
          <p:nvSpPr>
            <p:cNvPr id="42" name="Retângulo 41"/>
            <p:cNvSpPr/>
            <p:nvPr/>
          </p:nvSpPr>
          <p:spPr>
            <a:xfrm>
              <a:off x="3367043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434791" y="1236564"/>
              <a:ext cx="1385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Clica no item da lista do jogador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10054014" y="4014921"/>
            <a:ext cx="1715231" cy="777668"/>
            <a:chOff x="9727586" y="2290273"/>
            <a:chExt cx="1715231" cy="777668"/>
          </a:xfrm>
        </p:grpSpPr>
        <p:sp>
          <p:nvSpPr>
            <p:cNvPr id="46" name="Retângulo 45"/>
            <p:cNvSpPr/>
            <p:nvPr/>
          </p:nvSpPr>
          <p:spPr>
            <a:xfrm>
              <a:off x="9727586" y="2290273"/>
              <a:ext cx="1715231" cy="7776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927454" y="2329277"/>
              <a:ext cx="1315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Editar informações dos jogadores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519443" y="1306081"/>
            <a:ext cx="1453403" cy="688987"/>
            <a:chOff x="3367043" y="1153681"/>
            <a:chExt cx="1453403" cy="688987"/>
          </a:xfrm>
        </p:grpSpPr>
        <p:sp>
          <p:nvSpPr>
            <p:cNvPr id="49" name="Retângulo 48"/>
            <p:cNvSpPr/>
            <p:nvPr/>
          </p:nvSpPr>
          <p:spPr>
            <a:xfrm>
              <a:off x="3367043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434791" y="1236564"/>
              <a:ext cx="1385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Clica na aba “Criar Jogador”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Conector de seta reta 51"/>
          <p:cNvCxnSpPr/>
          <p:nvPr/>
        </p:nvCxnSpPr>
        <p:spPr>
          <a:xfrm flipH="1">
            <a:off x="6272613" y="3192399"/>
            <a:ext cx="2332" cy="51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7672210" y="4339843"/>
            <a:ext cx="68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8418842" y="4037453"/>
            <a:ext cx="1444239" cy="738664"/>
            <a:chOff x="3367043" y="1148344"/>
            <a:chExt cx="1444239" cy="738664"/>
          </a:xfrm>
        </p:grpSpPr>
        <p:sp>
          <p:nvSpPr>
            <p:cNvPr id="55" name="Retângulo 54"/>
            <p:cNvSpPr/>
            <p:nvPr/>
          </p:nvSpPr>
          <p:spPr>
            <a:xfrm>
              <a:off x="3367043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425627" y="1148344"/>
              <a:ext cx="1385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Altera a informação para o valor desejado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3377303" y="4824799"/>
            <a:ext cx="1715231" cy="777668"/>
            <a:chOff x="9727586" y="2290273"/>
            <a:chExt cx="1715231" cy="777668"/>
          </a:xfrm>
        </p:grpSpPr>
        <p:sp>
          <p:nvSpPr>
            <p:cNvPr id="59" name="Retângulo 58"/>
            <p:cNvSpPr/>
            <p:nvPr/>
          </p:nvSpPr>
          <p:spPr>
            <a:xfrm>
              <a:off x="9727586" y="2290273"/>
              <a:ext cx="1715231" cy="7776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9923853" y="2483909"/>
              <a:ext cx="131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Excluir Jogador</a:t>
              </a:r>
            </a:p>
            <a:p>
              <a:pPr algn="ctr"/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Conector de seta reta 60"/>
          <p:cNvCxnSpPr/>
          <p:nvPr/>
        </p:nvCxnSpPr>
        <p:spPr>
          <a:xfrm flipH="1">
            <a:off x="4234919" y="3225953"/>
            <a:ext cx="2332" cy="51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6218449" y="4122911"/>
            <a:ext cx="1444239" cy="738664"/>
            <a:chOff x="3367043" y="1148344"/>
            <a:chExt cx="1444239" cy="738664"/>
          </a:xfrm>
        </p:grpSpPr>
        <p:sp>
          <p:nvSpPr>
            <p:cNvPr id="63" name="Retângulo 62"/>
            <p:cNvSpPr/>
            <p:nvPr/>
          </p:nvSpPr>
          <p:spPr>
            <a:xfrm>
              <a:off x="3367043" y="1153681"/>
              <a:ext cx="1444239" cy="6889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425627" y="1148344"/>
              <a:ext cx="1385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Clica sobre a informação que deseja alterar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756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Nascimento</dc:creator>
  <cp:lastModifiedBy>Victor Nascimento</cp:lastModifiedBy>
  <cp:revision>5</cp:revision>
  <dcterms:created xsi:type="dcterms:W3CDTF">2019-09-06T22:50:47Z</dcterms:created>
  <dcterms:modified xsi:type="dcterms:W3CDTF">2019-09-06T23:27:55Z</dcterms:modified>
</cp:coreProperties>
</file>