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1430000" cy="76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145"/>
    <a:srgbClr val="2096F3"/>
    <a:srgbClr val="0F446F"/>
    <a:srgbClr val="747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247070"/>
            <a:ext cx="9715500" cy="2652889"/>
          </a:xfrm>
        </p:spPr>
        <p:txBody>
          <a:bodyPr anchor="b"/>
          <a:lstStyle>
            <a:lvl1pPr algn="ctr">
              <a:defRPr sz="66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4002264"/>
            <a:ext cx="8572500" cy="1839736"/>
          </a:xfrm>
        </p:spPr>
        <p:txBody>
          <a:bodyPr/>
          <a:lstStyle>
            <a:lvl1pPr marL="0" indent="0" algn="ctr">
              <a:buNone/>
              <a:defRPr sz="2667"/>
            </a:lvl1pPr>
            <a:lvl2pPr marL="507995" indent="0" algn="ctr">
              <a:buNone/>
              <a:defRPr sz="2222"/>
            </a:lvl2pPr>
            <a:lvl3pPr marL="1015990" indent="0" algn="ctr">
              <a:buNone/>
              <a:defRPr sz="2000"/>
            </a:lvl3pPr>
            <a:lvl4pPr marL="1523985" indent="0" algn="ctr">
              <a:buNone/>
              <a:defRPr sz="1778"/>
            </a:lvl4pPr>
            <a:lvl5pPr marL="2031980" indent="0" algn="ctr">
              <a:buNone/>
              <a:defRPr sz="1778"/>
            </a:lvl5pPr>
            <a:lvl6pPr marL="2539975" indent="0" algn="ctr">
              <a:buNone/>
              <a:defRPr sz="1778"/>
            </a:lvl6pPr>
            <a:lvl7pPr marL="3047970" indent="0" algn="ctr">
              <a:buNone/>
              <a:defRPr sz="1778"/>
            </a:lvl7pPr>
            <a:lvl8pPr marL="3555964" indent="0" algn="ctr">
              <a:buNone/>
              <a:defRPr sz="1778"/>
            </a:lvl8pPr>
            <a:lvl9pPr marL="4063959" indent="0" algn="ctr">
              <a:buNone/>
              <a:defRPr sz="177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D5B-F9AB-4CAE-A644-CF3183AE7248}" type="datetimeFigureOut">
              <a:rPr lang="ca-ES" smtClean="0"/>
              <a:t>20/3/2024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478A-3701-4555-A266-ACB12265BB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8936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D5B-F9AB-4CAE-A644-CF3183AE7248}" type="datetimeFigureOut">
              <a:rPr lang="ca-ES" smtClean="0"/>
              <a:t>20/3/2024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478A-3701-4555-A266-ACB12265BB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4944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405694"/>
            <a:ext cx="2464594" cy="64575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405694"/>
            <a:ext cx="7250906" cy="645759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D5B-F9AB-4CAE-A644-CF3183AE7248}" type="datetimeFigureOut">
              <a:rPr lang="ca-ES" smtClean="0"/>
              <a:t>20/3/2024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478A-3701-4555-A266-ACB12265BB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9270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D5B-F9AB-4CAE-A644-CF3183AE7248}" type="datetimeFigureOut">
              <a:rPr lang="ca-ES" smtClean="0"/>
              <a:t>20/3/2024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478A-3701-4555-A266-ACB12265BB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063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60" y="1899710"/>
            <a:ext cx="9858375" cy="3169708"/>
          </a:xfrm>
        </p:spPr>
        <p:txBody>
          <a:bodyPr anchor="b"/>
          <a:lstStyle>
            <a:lvl1pPr>
              <a:defRPr sz="66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60" y="5099405"/>
            <a:ext cx="9858375" cy="1666874"/>
          </a:xfrm>
        </p:spPr>
        <p:txBody>
          <a:bodyPr/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507995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D5B-F9AB-4CAE-A644-CF3183AE7248}" type="datetimeFigureOut">
              <a:rPr lang="ca-ES" smtClean="0"/>
              <a:t>20/3/2024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478A-3701-4555-A266-ACB12265BB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408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2028472"/>
            <a:ext cx="4857750" cy="48348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2028472"/>
            <a:ext cx="4857750" cy="48348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D5B-F9AB-4CAE-A644-CF3183AE7248}" type="datetimeFigureOut">
              <a:rPr lang="ca-ES" smtClean="0"/>
              <a:t>20/3/2024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478A-3701-4555-A266-ACB12265BB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5451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405696"/>
            <a:ext cx="9858375" cy="14728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3" y="1867959"/>
            <a:ext cx="4835425" cy="915458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3" y="2783417"/>
            <a:ext cx="4835425" cy="40939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8" y="1867959"/>
            <a:ext cx="4859239" cy="915458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8" y="2783417"/>
            <a:ext cx="4859239" cy="40939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D5B-F9AB-4CAE-A644-CF3183AE7248}" type="datetimeFigureOut">
              <a:rPr lang="ca-ES" smtClean="0"/>
              <a:t>20/3/2024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478A-3701-4555-A266-ACB12265BB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6101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D5B-F9AB-4CAE-A644-CF3183AE7248}" type="datetimeFigureOut">
              <a:rPr lang="ca-ES" smtClean="0"/>
              <a:t>20/3/2024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478A-3701-4555-A266-ACB12265BB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4465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D5B-F9AB-4CAE-A644-CF3183AE7248}" type="datetimeFigureOut">
              <a:rPr lang="ca-ES" smtClean="0"/>
              <a:t>20/3/2024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478A-3701-4555-A266-ACB12265BB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9203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08000"/>
            <a:ext cx="3686473" cy="1778000"/>
          </a:xfrm>
        </p:spPr>
        <p:txBody>
          <a:bodyPr anchor="b"/>
          <a:lstStyle>
            <a:lvl1pPr>
              <a:defRPr sz="355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1097141"/>
            <a:ext cx="5786438" cy="5415139"/>
          </a:xfrm>
        </p:spPr>
        <p:txBody>
          <a:bodyPr/>
          <a:lstStyle>
            <a:lvl1pPr>
              <a:defRPr sz="3556"/>
            </a:lvl1pPr>
            <a:lvl2pPr>
              <a:defRPr sz="3111"/>
            </a:lvl2pPr>
            <a:lvl3pPr>
              <a:defRPr sz="2667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286000"/>
            <a:ext cx="3686473" cy="4235098"/>
          </a:xfrm>
        </p:spPr>
        <p:txBody>
          <a:bodyPr/>
          <a:lstStyle>
            <a:lvl1pPr marL="0" indent="0">
              <a:buNone/>
              <a:defRPr sz="1778"/>
            </a:lvl1pPr>
            <a:lvl2pPr marL="507995" indent="0">
              <a:buNone/>
              <a:defRPr sz="1556"/>
            </a:lvl2pPr>
            <a:lvl3pPr marL="1015990" indent="0">
              <a:buNone/>
              <a:defRPr sz="1333"/>
            </a:lvl3pPr>
            <a:lvl4pPr marL="1523985" indent="0">
              <a:buNone/>
              <a:defRPr sz="1111"/>
            </a:lvl4pPr>
            <a:lvl5pPr marL="2031980" indent="0">
              <a:buNone/>
              <a:defRPr sz="1111"/>
            </a:lvl5pPr>
            <a:lvl6pPr marL="2539975" indent="0">
              <a:buNone/>
              <a:defRPr sz="1111"/>
            </a:lvl6pPr>
            <a:lvl7pPr marL="3047970" indent="0">
              <a:buNone/>
              <a:defRPr sz="1111"/>
            </a:lvl7pPr>
            <a:lvl8pPr marL="3555964" indent="0">
              <a:buNone/>
              <a:defRPr sz="1111"/>
            </a:lvl8pPr>
            <a:lvl9pPr marL="4063959" indent="0">
              <a:buNone/>
              <a:defRPr sz="111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D5B-F9AB-4CAE-A644-CF3183AE7248}" type="datetimeFigureOut">
              <a:rPr lang="ca-ES" smtClean="0"/>
              <a:t>20/3/2024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478A-3701-4555-A266-ACB12265BB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1868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508000"/>
            <a:ext cx="3686473" cy="1778000"/>
          </a:xfrm>
        </p:spPr>
        <p:txBody>
          <a:bodyPr anchor="b"/>
          <a:lstStyle>
            <a:lvl1pPr>
              <a:defRPr sz="355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1097141"/>
            <a:ext cx="5786438" cy="5415139"/>
          </a:xfrm>
        </p:spPr>
        <p:txBody>
          <a:bodyPr anchor="t"/>
          <a:lstStyle>
            <a:lvl1pPr marL="0" indent="0">
              <a:buNone/>
              <a:defRPr sz="3556"/>
            </a:lvl1pPr>
            <a:lvl2pPr marL="507995" indent="0">
              <a:buNone/>
              <a:defRPr sz="3111"/>
            </a:lvl2pPr>
            <a:lvl3pPr marL="1015990" indent="0">
              <a:buNone/>
              <a:defRPr sz="2667"/>
            </a:lvl3pPr>
            <a:lvl4pPr marL="1523985" indent="0">
              <a:buNone/>
              <a:defRPr sz="2222"/>
            </a:lvl4pPr>
            <a:lvl5pPr marL="2031980" indent="0">
              <a:buNone/>
              <a:defRPr sz="2222"/>
            </a:lvl5pPr>
            <a:lvl6pPr marL="2539975" indent="0">
              <a:buNone/>
              <a:defRPr sz="2222"/>
            </a:lvl6pPr>
            <a:lvl7pPr marL="3047970" indent="0">
              <a:buNone/>
              <a:defRPr sz="2222"/>
            </a:lvl7pPr>
            <a:lvl8pPr marL="3555964" indent="0">
              <a:buNone/>
              <a:defRPr sz="2222"/>
            </a:lvl8pPr>
            <a:lvl9pPr marL="4063959" indent="0">
              <a:buNone/>
              <a:defRPr sz="222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1" y="2286000"/>
            <a:ext cx="3686473" cy="4235098"/>
          </a:xfrm>
        </p:spPr>
        <p:txBody>
          <a:bodyPr/>
          <a:lstStyle>
            <a:lvl1pPr marL="0" indent="0">
              <a:buNone/>
              <a:defRPr sz="1778"/>
            </a:lvl1pPr>
            <a:lvl2pPr marL="507995" indent="0">
              <a:buNone/>
              <a:defRPr sz="1556"/>
            </a:lvl2pPr>
            <a:lvl3pPr marL="1015990" indent="0">
              <a:buNone/>
              <a:defRPr sz="1333"/>
            </a:lvl3pPr>
            <a:lvl4pPr marL="1523985" indent="0">
              <a:buNone/>
              <a:defRPr sz="1111"/>
            </a:lvl4pPr>
            <a:lvl5pPr marL="2031980" indent="0">
              <a:buNone/>
              <a:defRPr sz="1111"/>
            </a:lvl5pPr>
            <a:lvl6pPr marL="2539975" indent="0">
              <a:buNone/>
              <a:defRPr sz="1111"/>
            </a:lvl6pPr>
            <a:lvl7pPr marL="3047970" indent="0">
              <a:buNone/>
              <a:defRPr sz="1111"/>
            </a:lvl7pPr>
            <a:lvl8pPr marL="3555964" indent="0">
              <a:buNone/>
              <a:defRPr sz="1111"/>
            </a:lvl8pPr>
            <a:lvl9pPr marL="4063959" indent="0">
              <a:buNone/>
              <a:defRPr sz="111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D1D5B-F9AB-4CAE-A644-CF3183AE7248}" type="datetimeFigureOut">
              <a:rPr lang="ca-ES" smtClean="0"/>
              <a:t>20/3/2024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6478A-3701-4555-A266-ACB12265BB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1581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405696"/>
            <a:ext cx="9858375" cy="147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2028472"/>
            <a:ext cx="9858375" cy="483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7062613"/>
            <a:ext cx="257175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1D5B-F9AB-4CAE-A644-CF3183AE7248}" type="datetimeFigureOut">
              <a:rPr lang="ca-ES" smtClean="0"/>
              <a:t>20/3/2024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7062613"/>
            <a:ext cx="3857625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7062613"/>
            <a:ext cx="2571750" cy="4056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6478A-3701-4555-A266-ACB12265BBA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5579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15990" rtl="0" eaLnBrk="1" latinLnBrk="0" hangingPunct="1">
        <a:lnSpc>
          <a:spcPct val="90000"/>
        </a:lnSpc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3997" indent="-253997" algn="l" defTabSz="1015990" rtl="0" eaLnBrk="1" latinLnBrk="0" hangingPunct="1">
        <a:lnSpc>
          <a:spcPct val="90000"/>
        </a:lnSpc>
        <a:spcBef>
          <a:spcPts val="1111"/>
        </a:spcBef>
        <a:buFont typeface="Arial" panose="020B0604020202020204" pitchFamily="34" charset="0"/>
        <a:buChar char="•"/>
        <a:defRPr sz="3111" kern="1200">
          <a:solidFill>
            <a:schemeClr val="tx1"/>
          </a:solidFill>
          <a:latin typeface="+mn-lt"/>
          <a:ea typeface="+mn-ea"/>
          <a:cs typeface="+mn-cs"/>
        </a:defRPr>
      </a:lvl1pPr>
      <a:lvl2pPr marL="76199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0604ADF-EF5D-69DC-9003-ACE4B8547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7620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8E6F789-FAA2-52D7-C768-DC2A2BBC4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021" y="639158"/>
            <a:ext cx="3075469" cy="6285122"/>
          </a:xfrm>
          <a:prstGeom prst="roundRect">
            <a:avLst>
              <a:gd name="adj" fmla="val 1111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5143FC-6B66-C3EE-3798-2B19817F3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877" y="638680"/>
            <a:ext cx="3086246" cy="6285600"/>
          </a:xfrm>
          <a:prstGeom prst="roundRect">
            <a:avLst>
              <a:gd name="adj" fmla="val 736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B7220A7-9CCA-60CC-3818-4A8F6FB872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31" y="638680"/>
            <a:ext cx="3107548" cy="6285600"/>
          </a:xfrm>
          <a:prstGeom prst="roundRect">
            <a:avLst>
              <a:gd name="adj" fmla="val 717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57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0604ADF-EF5D-69DC-9003-ACE4B8547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7620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0582D03-4B43-35B8-E9DA-3AC72854D3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8" b="4969"/>
          <a:stretch/>
        </p:blipFill>
        <p:spPr>
          <a:xfrm>
            <a:off x="829460" y="667200"/>
            <a:ext cx="3098745" cy="6285600"/>
          </a:xfrm>
          <a:prstGeom prst="roundRect">
            <a:avLst>
              <a:gd name="adj" fmla="val 699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7B06B68-6F8F-D8B1-8B3C-655F8DEE4F58}"/>
              </a:ext>
            </a:extLst>
          </p:cNvPr>
          <p:cNvSpPr txBox="1"/>
          <p:nvPr/>
        </p:nvSpPr>
        <p:spPr>
          <a:xfrm>
            <a:off x="937985" y="700762"/>
            <a:ext cx="1814430" cy="369332"/>
          </a:xfrm>
          <a:prstGeom prst="rect">
            <a:avLst/>
          </a:prstGeom>
          <a:solidFill>
            <a:srgbClr val="0F446F"/>
          </a:solidFill>
        </p:spPr>
        <p:txBody>
          <a:bodyPr wrap="square" rtlCol="0">
            <a:spAutoFit/>
          </a:bodyPr>
          <a:lstStyle/>
          <a:p>
            <a:endParaRPr lang="ca-ES" dirty="0">
              <a:solidFill>
                <a:srgbClr val="74767C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CD3EC7F-AB3E-81CA-59F0-60E5532364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2" b="4756"/>
          <a:stretch/>
        </p:blipFill>
        <p:spPr>
          <a:xfrm>
            <a:off x="4165275" y="667200"/>
            <a:ext cx="3099449" cy="6285600"/>
          </a:xfrm>
          <a:prstGeom prst="roundRect">
            <a:avLst>
              <a:gd name="adj" fmla="val 8216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392D23D-7831-3CF4-4982-6B946B874651}"/>
              </a:ext>
            </a:extLst>
          </p:cNvPr>
          <p:cNvSpPr txBox="1"/>
          <p:nvPr/>
        </p:nvSpPr>
        <p:spPr>
          <a:xfrm>
            <a:off x="828757" y="667200"/>
            <a:ext cx="208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74767C"/>
                </a:solidFill>
              </a:rPr>
              <a:t>Password</a:t>
            </a:r>
            <a:r>
              <a:rPr lang="es-ES" dirty="0">
                <a:solidFill>
                  <a:srgbClr val="74767C"/>
                </a:solidFill>
              </a:rPr>
              <a:t> </a:t>
            </a:r>
            <a:r>
              <a:rPr lang="es-ES" dirty="0" err="1">
                <a:solidFill>
                  <a:srgbClr val="74767C"/>
                </a:solidFill>
              </a:rPr>
              <a:t>Generator</a:t>
            </a:r>
            <a:endParaRPr lang="ca-ES" dirty="0">
              <a:solidFill>
                <a:srgbClr val="74767C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8DF497B-ED17-CF37-3D07-A61F69AF635A}"/>
              </a:ext>
            </a:extLst>
          </p:cNvPr>
          <p:cNvSpPr txBox="1"/>
          <p:nvPr/>
        </p:nvSpPr>
        <p:spPr>
          <a:xfrm>
            <a:off x="4257674" y="754623"/>
            <a:ext cx="1457325" cy="261610"/>
          </a:xfrm>
          <a:prstGeom prst="rect">
            <a:avLst/>
          </a:prstGeom>
          <a:solidFill>
            <a:srgbClr val="2096F3"/>
          </a:solidFill>
        </p:spPr>
        <p:txBody>
          <a:bodyPr wrap="square" rtlCol="0">
            <a:spAutoFit/>
          </a:bodyPr>
          <a:lstStyle/>
          <a:p>
            <a:endParaRPr lang="ca-ES" sz="1100" dirty="0">
              <a:solidFill>
                <a:schemeClr val="bg1"/>
              </a:solidFill>
            </a:endParaRP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B8DED589-3C28-74EA-AC71-7111D98EFF30}"/>
              </a:ext>
            </a:extLst>
          </p:cNvPr>
          <p:cNvGrpSpPr/>
          <p:nvPr/>
        </p:nvGrpSpPr>
        <p:grpSpPr>
          <a:xfrm>
            <a:off x="7501794" y="660030"/>
            <a:ext cx="3099449" cy="6292770"/>
            <a:chOff x="7501794" y="660030"/>
            <a:chExt cx="3099449" cy="62927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0A6E661-C177-E6F1-F05F-73E8F1A2C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39" b="5279"/>
            <a:stretch/>
          </p:blipFill>
          <p:spPr>
            <a:xfrm>
              <a:off x="7501794" y="667200"/>
              <a:ext cx="3099449" cy="6285600"/>
            </a:xfrm>
            <a:prstGeom prst="roundRect">
              <a:avLst>
                <a:gd name="adj" fmla="val 6833"/>
              </a:avLst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7267227D-0847-2690-2419-48F57A69C79A}"/>
                </a:ext>
              </a:extLst>
            </p:cNvPr>
            <p:cNvSpPr txBox="1"/>
            <p:nvPr/>
          </p:nvSpPr>
          <p:spPr>
            <a:xfrm>
              <a:off x="7596184" y="714830"/>
              <a:ext cx="1423987" cy="369332"/>
            </a:xfrm>
            <a:prstGeom prst="rect">
              <a:avLst/>
            </a:prstGeom>
            <a:solidFill>
              <a:srgbClr val="2096F3"/>
            </a:solidFill>
          </p:spPr>
          <p:txBody>
            <a:bodyPr wrap="square" rtlCol="0">
              <a:spAutoFit/>
            </a:bodyPr>
            <a:lstStyle/>
            <a:p>
              <a:endParaRPr lang="ca-ES" dirty="0">
                <a:solidFill>
                  <a:schemeClr val="bg1"/>
                </a:solidFill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175B9F91-3E17-BA8D-40C9-04D4BEFCC176}"/>
                </a:ext>
              </a:extLst>
            </p:cNvPr>
            <p:cNvSpPr txBox="1"/>
            <p:nvPr/>
          </p:nvSpPr>
          <p:spPr>
            <a:xfrm>
              <a:off x="7501794" y="660030"/>
              <a:ext cx="171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err="1">
                  <a:solidFill>
                    <a:schemeClr val="bg1"/>
                  </a:solidFill>
                </a:rPr>
                <a:t>Password</a:t>
              </a:r>
              <a:r>
                <a:rPr lang="es-ES" dirty="0">
                  <a:solidFill>
                    <a:schemeClr val="bg1"/>
                  </a:solidFill>
                </a:rPr>
                <a:t> </a:t>
              </a:r>
              <a:r>
                <a:rPr lang="es-ES" dirty="0" err="1">
                  <a:solidFill>
                    <a:schemeClr val="bg1"/>
                  </a:solidFill>
                </a:rPr>
                <a:t>Gener</a:t>
              </a:r>
              <a:endParaRPr lang="ca-E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674A50C-2B4C-776C-D1F7-7B3AA8593A07}"/>
              </a:ext>
            </a:extLst>
          </p:cNvPr>
          <p:cNvSpPr txBox="1"/>
          <p:nvPr/>
        </p:nvSpPr>
        <p:spPr>
          <a:xfrm>
            <a:off x="4165275" y="667200"/>
            <a:ext cx="208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Password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Generator</a:t>
            </a:r>
            <a:endParaRPr lang="ca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3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1820413-1AB5-0BFD-FD95-FB21CA2398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" b="5000"/>
          <a:stretch/>
        </p:blipFill>
        <p:spPr>
          <a:xfrm>
            <a:off x="4168962" y="667200"/>
            <a:ext cx="3092075" cy="6285600"/>
          </a:xfrm>
          <a:prstGeom prst="roundRect">
            <a:avLst>
              <a:gd name="adj" fmla="val 6501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796ED7-7243-64A8-E752-FBB94ADC18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0" b="4750"/>
          <a:stretch/>
        </p:blipFill>
        <p:spPr>
          <a:xfrm>
            <a:off x="502979" y="667200"/>
            <a:ext cx="3092075" cy="6285600"/>
          </a:xfrm>
          <a:prstGeom prst="roundRect">
            <a:avLst>
              <a:gd name="adj" fmla="val 681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372D7A2-1AB4-D41C-C040-2DFE016888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4" b="5321"/>
          <a:stretch/>
        </p:blipFill>
        <p:spPr>
          <a:xfrm>
            <a:off x="7834945" y="667200"/>
            <a:ext cx="3110708" cy="6285600"/>
          </a:xfrm>
          <a:prstGeom prst="roundRect">
            <a:avLst>
              <a:gd name="adj" fmla="val 681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0628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</TotalTime>
  <Words>6</Words>
  <Application>Microsoft Office PowerPoint</Application>
  <PresentationFormat>Personalizado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Asenjo Carvajal</dc:creator>
  <cp:lastModifiedBy>Víctor Asenjo Carvajal</cp:lastModifiedBy>
  <cp:revision>5</cp:revision>
  <dcterms:created xsi:type="dcterms:W3CDTF">2024-03-20T21:48:18Z</dcterms:created>
  <dcterms:modified xsi:type="dcterms:W3CDTF">2024-03-20T22:51:25Z</dcterms:modified>
</cp:coreProperties>
</file>