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E427D2-D04D-F979-BA52-946F6CD96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E4BBCB-B48E-77D0-0224-EBD66FFE0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DED5DD-4E80-FC0E-8E84-14B2A2047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A0F7-6C56-4895-80F5-687710B91B6D}" type="datetimeFigureOut">
              <a:rPr lang="ca-ES" smtClean="0"/>
              <a:t>26/2/2024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E164E4-CE69-0430-FB6B-790CF6CBA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DD5340-8E13-6BB6-0B14-6FB7A213A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6BC2-C7AE-4B33-84BB-3994EF8E779A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713736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FC84E9-CC6D-4297-866D-DB45D2618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57092F-488F-7BA3-3FE3-538A0C541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DC0FA4-5703-C0F3-BAD0-F59E21176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A0F7-6C56-4895-80F5-687710B91B6D}" type="datetimeFigureOut">
              <a:rPr lang="ca-ES" smtClean="0"/>
              <a:t>26/2/2024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71DE13-6D1E-C92D-5F5A-0793E0B14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A3CBFF-3BB4-9DAF-F1E8-5E4A510F3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6BC2-C7AE-4B33-84BB-3994EF8E779A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845633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DAA1917-3DE8-B17E-933A-1EE1C6EF92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0437F86-4AE2-BC3B-891F-1AC584C7C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188242-3FDF-5438-95C0-0E57568CA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A0F7-6C56-4895-80F5-687710B91B6D}" type="datetimeFigureOut">
              <a:rPr lang="ca-ES" smtClean="0"/>
              <a:t>26/2/2024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6D8E2F-A2A4-56E4-DF89-9484AB346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FC479F-631C-2552-2D7B-FBEB7C5CE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6BC2-C7AE-4B33-84BB-3994EF8E779A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0776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F5DE81-F1B6-24BD-1DE9-8C9A64DE5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135FBD-EC9F-A4B0-086F-C2DAE64B8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0BA04E-C429-DAB3-624F-E1F1CE8E9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A0F7-6C56-4895-80F5-687710B91B6D}" type="datetimeFigureOut">
              <a:rPr lang="ca-ES" smtClean="0"/>
              <a:t>26/2/2024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085162-0D61-DD8A-28EC-32E0724F8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A60B85-F2CB-F6F4-AE59-DB060AB8A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6BC2-C7AE-4B33-84BB-3994EF8E779A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744049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0D7299-E622-E408-E83D-92A322145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33AFB5-3BE4-0778-9001-3E870C9E1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4C610A-23FD-D34E-11EF-4F1B70C41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A0F7-6C56-4895-80F5-687710B91B6D}" type="datetimeFigureOut">
              <a:rPr lang="ca-ES" smtClean="0"/>
              <a:t>26/2/2024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922E3A-FF86-56B0-D14C-F36EC0A4D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3B756C-CD6A-70D4-F96C-007A509A3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6BC2-C7AE-4B33-84BB-3994EF8E779A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356899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406D1-266F-6965-8B3A-71552D71E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0C99F1-160B-0D28-DFEF-EC33A660EC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1856B0E-A19E-AB49-59EC-C9851582D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B1AE17-4128-DB13-0529-82C37DF58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A0F7-6C56-4895-80F5-687710B91B6D}" type="datetimeFigureOut">
              <a:rPr lang="ca-ES" smtClean="0"/>
              <a:t>26/2/2024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94507CB-1C0E-0A47-C9D0-9673E65E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8DC6DB-D293-8268-36E0-FC89B3A48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6BC2-C7AE-4B33-84BB-3994EF8E779A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949824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59579D-C162-76F6-5047-2447D50FD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B7E187-F3F5-21E5-3C54-CE81E9022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AFEF0A-CB7C-A39C-E498-AFC8C4655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2E17176-6E34-7B41-CEA2-1F34926BE9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F1BFB26-3CAA-0CE7-D78F-811AFA0722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DA3E53A-A11F-025D-A89B-9DB93C601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A0F7-6C56-4895-80F5-687710B91B6D}" type="datetimeFigureOut">
              <a:rPr lang="ca-ES" smtClean="0"/>
              <a:t>26/2/2024</a:t>
            </a:fld>
            <a:endParaRPr lang="ca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C3F060-2EC1-DEFF-AFD2-1D4F74DE6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14292DD-AD52-52E2-0F94-44F4E13A8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6BC2-C7AE-4B33-84BB-3994EF8E779A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7009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DB3485-D7AD-3543-AFC8-A8210BB98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077A2AC-148C-2E8E-9E7F-DFA2EF4D5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A0F7-6C56-4895-80F5-687710B91B6D}" type="datetimeFigureOut">
              <a:rPr lang="ca-ES" smtClean="0"/>
              <a:t>26/2/2024</a:t>
            </a:fld>
            <a:endParaRPr lang="ca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0FE1733-4A29-A22B-F69B-B2757EBED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BD7DF15-B2F1-B467-5D66-EFE43EF1C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6BC2-C7AE-4B33-84BB-3994EF8E779A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08265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DFEF2EE-EB64-5185-3D86-87F14DFE3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A0F7-6C56-4895-80F5-687710B91B6D}" type="datetimeFigureOut">
              <a:rPr lang="ca-ES" smtClean="0"/>
              <a:t>26/2/2024</a:t>
            </a:fld>
            <a:endParaRPr lang="ca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ABD8D74-5359-D943-D3EC-897B99D4E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9488DD-9F47-042E-2335-9C4659851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6BC2-C7AE-4B33-84BB-3994EF8E779A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715047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1C73B-B16B-7060-287F-66311EECA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58DDD8-9997-9888-B429-F6A70FDAA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6F5FCD8-CFD5-7913-002B-DECFB1D2E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F1259C-4F8E-1E20-F009-60DEF2CE7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A0F7-6C56-4895-80F5-687710B91B6D}" type="datetimeFigureOut">
              <a:rPr lang="ca-ES" smtClean="0"/>
              <a:t>26/2/2024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7D510D-FD0B-D8A2-488B-1724A0712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45090E-ED2C-6CEE-914B-193343938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6BC2-C7AE-4B33-84BB-3994EF8E779A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63391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8EAD13-BE2F-7E69-0987-0114EAC09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E127DFE-1AEA-CD73-BB74-23656AA9E9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6F4749-5365-1862-0B47-51880E599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FEFB8F-A1A3-2B75-887A-34857E4D8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A0F7-6C56-4895-80F5-687710B91B6D}" type="datetimeFigureOut">
              <a:rPr lang="ca-ES" smtClean="0"/>
              <a:t>26/2/2024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42D5C1-B491-8524-CF7A-C1F5FB15F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8BE7AE-9234-5BF0-8BA4-DCEACD8BD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6BC2-C7AE-4B33-84BB-3994EF8E779A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62050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CF4FA06-E2CF-468E-009C-D36BF2C1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738780-6237-2E37-7C14-3C82B5F8B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B41972-3715-57D3-9113-7EF1AE6E82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5A0F7-6C56-4895-80F5-687710B91B6D}" type="datetimeFigureOut">
              <a:rPr lang="ca-ES" smtClean="0"/>
              <a:t>26/2/2024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0CACE6-FFAE-EB6E-A28D-7EC4004ED5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EEE71D-5F6D-958A-B5C9-B4ADADB1F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B6BC2-C7AE-4B33-84BB-3994EF8E779A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106560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EBB07830-77B3-6120-DF85-B8346A382A73}"/>
              </a:ext>
            </a:extLst>
          </p:cNvPr>
          <p:cNvGrpSpPr/>
          <p:nvPr/>
        </p:nvGrpSpPr>
        <p:grpSpPr>
          <a:xfrm>
            <a:off x="2226000" y="-171000"/>
            <a:ext cx="7622400" cy="7200000"/>
            <a:chOff x="2226000" y="-171000"/>
            <a:chExt cx="7622400" cy="7200000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F765F4A4-43C4-9095-61A7-138E7F564020}"/>
                </a:ext>
              </a:extLst>
            </p:cNvPr>
            <p:cNvSpPr/>
            <p:nvPr/>
          </p:nvSpPr>
          <p:spPr>
            <a:xfrm>
              <a:off x="8048400" y="126998"/>
              <a:ext cx="1800000" cy="180000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 dirty="0"/>
            </a:p>
          </p:txBody>
        </p:sp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DE2CAC41-64AB-1F61-6AC4-50DC13D86B45}"/>
                </a:ext>
              </a:extLst>
            </p:cNvPr>
            <p:cNvSpPr/>
            <p:nvPr/>
          </p:nvSpPr>
          <p:spPr>
            <a:xfrm>
              <a:off x="2496000" y="-171000"/>
              <a:ext cx="7200000" cy="7200000"/>
            </a:xfrm>
            <a:prstGeom prst="ellips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 dirty="0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55521B31-82F7-FC08-FDCB-5D52D51B71FD}"/>
                </a:ext>
              </a:extLst>
            </p:cNvPr>
            <p:cNvSpPr/>
            <p:nvPr/>
          </p:nvSpPr>
          <p:spPr>
            <a:xfrm>
              <a:off x="2226000" y="-143002"/>
              <a:ext cx="540000" cy="54000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 dirty="0"/>
            </a:p>
          </p:txBody>
        </p:sp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EC6EA7D2-D39D-3941-107F-AF46BEA4A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6000" y="-171000"/>
              <a:ext cx="7200000" cy="7200000"/>
            </a:xfrm>
            <a:prstGeom prst="ellipse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4169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FA920-2799-5C21-6A12-BC2D9C97C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4050252C-D867-8F2B-62A8-31DE3E4BBE0F}"/>
              </a:ext>
            </a:extLst>
          </p:cNvPr>
          <p:cNvGrpSpPr/>
          <p:nvPr/>
        </p:nvGrpSpPr>
        <p:grpSpPr>
          <a:xfrm>
            <a:off x="2496000" y="-171000"/>
            <a:ext cx="7200000" cy="7200000"/>
            <a:chOff x="2496000" y="-171000"/>
            <a:chExt cx="7200000" cy="7200000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14BF0427-82E3-36D6-D018-73D5AA34990A}"/>
                </a:ext>
              </a:extLst>
            </p:cNvPr>
            <p:cNvSpPr/>
            <p:nvPr/>
          </p:nvSpPr>
          <p:spPr>
            <a:xfrm>
              <a:off x="2496000" y="-171000"/>
              <a:ext cx="7200000" cy="720000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2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 dirty="0"/>
            </a:p>
          </p:txBody>
        </p:sp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327523D2-08B1-78A2-FB37-916FB1E6D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6000" y="-171000"/>
              <a:ext cx="7200000" cy="7200000"/>
            </a:xfrm>
            <a:prstGeom prst="ellipse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73527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Víctor Asenjo Carvajal</dc:creator>
  <cp:lastModifiedBy>Víctor Asenjo Carvajal</cp:lastModifiedBy>
  <cp:revision>3</cp:revision>
  <dcterms:created xsi:type="dcterms:W3CDTF">2024-02-26T17:47:04Z</dcterms:created>
  <dcterms:modified xsi:type="dcterms:W3CDTF">2024-02-26T18:07:37Z</dcterms:modified>
</cp:coreProperties>
</file>