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309" r:id="rId5"/>
    <p:sldId id="316" r:id="rId6"/>
    <p:sldId id="310" r:id="rId7"/>
    <p:sldId id="314" r:id="rId8"/>
    <p:sldId id="317" r:id="rId9"/>
    <p:sldId id="315" r:id="rId10"/>
    <p:sldId id="311" r:id="rId11"/>
    <p:sldId id="313" r:id="rId12"/>
    <p:sldId id="318" r:id="rId13"/>
    <p:sldId id="319" r:id="rId14"/>
    <p:sldId id="320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9B644-FBF7-43B9-8540-8526DEACE252}" v="4" dt="2022-08-10T23:27:42.800"/>
    <p1510:client id="{78EE0EC5-49C1-4961-97E4-E95CA4AD72C5}" v="2" dt="2022-08-10T18:11:42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6dc6c2f7-563e-41ca-8285-fab432b350c3" providerId="ADAL" clId="{78EE0EC5-49C1-4961-97E4-E95CA4AD72C5}"/>
    <pc:docChg chg="custSel addSld delSld modSld sldOrd">
      <pc:chgData name="Jose Guillermo Herrera Ramirez" userId="6dc6c2f7-563e-41ca-8285-fab432b350c3" providerId="ADAL" clId="{78EE0EC5-49C1-4961-97E4-E95CA4AD72C5}" dt="2022-08-10T18:46:17.012" v="3565" actId="1076"/>
      <pc:docMkLst>
        <pc:docMk/>
      </pc:docMkLst>
      <pc:sldChg chg="del">
        <pc:chgData name="Jose Guillermo Herrera Ramirez" userId="6dc6c2f7-563e-41ca-8285-fab432b350c3" providerId="ADAL" clId="{78EE0EC5-49C1-4961-97E4-E95CA4AD72C5}" dt="2022-08-10T17:25:41.582" v="0" actId="47"/>
        <pc:sldMkLst>
          <pc:docMk/>
          <pc:sldMk cId="895915843" sldId="266"/>
        </pc:sldMkLst>
      </pc:sldChg>
      <pc:sldChg chg="modSp mod">
        <pc:chgData name="Jose Guillermo Herrera Ramirez" userId="6dc6c2f7-563e-41ca-8285-fab432b350c3" providerId="ADAL" clId="{78EE0EC5-49C1-4961-97E4-E95CA4AD72C5}" dt="2022-08-10T18:37:38.599" v="3454" actId="20577"/>
        <pc:sldMkLst>
          <pc:docMk/>
          <pc:sldMk cId="1714490226" sldId="309"/>
        </pc:sldMkLst>
        <pc:spChg chg="mod">
          <ac:chgData name="Jose Guillermo Herrera Ramirez" userId="6dc6c2f7-563e-41ca-8285-fab432b350c3" providerId="ADAL" clId="{78EE0EC5-49C1-4961-97E4-E95CA4AD72C5}" dt="2022-08-10T17:26:05.873" v="50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6dc6c2f7-563e-41ca-8285-fab432b350c3" providerId="ADAL" clId="{78EE0EC5-49C1-4961-97E4-E95CA4AD72C5}" dt="2022-08-10T18:37:38.599" v="3454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modSp mod">
        <pc:chgData name="Jose Guillermo Herrera Ramirez" userId="6dc6c2f7-563e-41ca-8285-fab432b350c3" providerId="ADAL" clId="{78EE0EC5-49C1-4961-97E4-E95CA4AD72C5}" dt="2022-08-10T18:40:06.372" v="3547" actId="5793"/>
        <pc:sldMkLst>
          <pc:docMk/>
          <pc:sldMk cId="84181958" sldId="310"/>
        </pc:sldMkLst>
        <pc:spChg chg="mod">
          <ac:chgData name="Jose Guillermo Herrera Ramirez" userId="6dc6c2f7-563e-41ca-8285-fab432b350c3" providerId="ADAL" clId="{78EE0EC5-49C1-4961-97E4-E95CA4AD72C5}" dt="2022-08-10T18:05:39.902" v="1699" actId="6549"/>
          <ac:spMkLst>
            <pc:docMk/>
            <pc:sldMk cId="84181958" sldId="310"/>
            <ac:spMk id="2" creationId="{BFA90CA9-E5E1-1790-43E7-5A2C731A8B7E}"/>
          </ac:spMkLst>
        </pc:spChg>
        <pc:spChg chg="mod">
          <ac:chgData name="Jose Guillermo Herrera Ramirez" userId="6dc6c2f7-563e-41ca-8285-fab432b350c3" providerId="ADAL" clId="{78EE0EC5-49C1-4961-97E4-E95CA4AD72C5}" dt="2022-08-10T18:40:06.372" v="3547" actId="5793"/>
          <ac:spMkLst>
            <pc:docMk/>
            <pc:sldMk cId="84181958" sldId="310"/>
            <ac:spMk id="3" creationId="{406F7FE0-F42B-9A99-4F44-7C5CC4AD6658}"/>
          </ac:spMkLst>
        </pc:spChg>
      </pc:sldChg>
      <pc:sldChg chg="modSp mod">
        <pc:chgData name="Jose Guillermo Herrera Ramirez" userId="6dc6c2f7-563e-41ca-8285-fab432b350c3" providerId="ADAL" clId="{78EE0EC5-49C1-4961-97E4-E95CA4AD72C5}" dt="2022-08-10T18:36:29.229" v="3292" actId="20577"/>
        <pc:sldMkLst>
          <pc:docMk/>
          <pc:sldMk cId="3090300610" sldId="311"/>
        </pc:sldMkLst>
        <pc:spChg chg="mod">
          <ac:chgData name="Jose Guillermo Herrera Ramirez" userId="6dc6c2f7-563e-41ca-8285-fab432b350c3" providerId="ADAL" clId="{78EE0EC5-49C1-4961-97E4-E95CA4AD72C5}" dt="2022-08-10T18:28:05.416" v="2637" actId="20577"/>
          <ac:spMkLst>
            <pc:docMk/>
            <pc:sldMk cId="3090300610" sldId="311"/>
            <ac:spMk id="2" creationId="{5B4AE088-DA8D-7C4E-69AE-43BB91B6EBA7}"/>
          </ac:spMkLst>
        </pc:spChg>
        <pc:spChg chg="mod">
          <ac:chgData name="Jose Guillermo Herrera Ramirez" userId="6dc6c2f7-563e-41ca-8285-fab432b350c3" providerId="ADAL" clId="{78EE0EC5-49C1-4961-97E4-E95CA4AD72C5}" dt="2022-08-10T18:36:29.229" v="3292" actId="20577"/>
          <ac:spMkLst>
            <pc:docMk/>
            <pc:sldMk cId="3090300610" sldId="311"/>
            <ac:spMk id="3" creationId="{BD689E25-258E-F629-8A61-1261E5B2B9B6}"/>
          </ac:spMkLst>
        </pc:spChg>
      </pc:sldChg>
      <pc:sldChg chg="del">
        <pc:chgData name="Jose Guillermo Herrera Ramirez" userId="6dc6c2f7-563e-41ca-8285-fab432b350c3" providerId="ADAL" clId="{78EE0EC5-49C1-4961-97E4-E95CA4AD72C5}" dt="2022-08-10T18:26:58.201" v="2559" actId="47"/>
        <pc:sldMkLst>
          <pc:docMk/>
          <pc:sldMk cId="4160855656" sldId="312"/>
        </pc:sldMkLst>
      </pc:sldChg>
      <pc:sldChg chg="modSp mod">
        <pc:chgData name="Jose Guillermo Herrera Ramirez" userId="6dc6c2f7-563e-41ca-8285-fab432b350c3" providerId="ADAL" clId="{78EE0EC5-49C1-4961-97E4-E95CA4AD72C5}" dt="2022-08-10T18:37:11.269" v="3436" actId="20577"/>
        <pc:sldMkLst>
          <pc:docMk/>
          <pc:sldMk cId="2885904781" sldId="313"/>
        </pc:sldMkLst>
        <pc:spChg chg="mod">
          <ac:chgData name="Jose Guillermo Herrera Ramirez" userId="6dc6c2f7-563e-41ca-8285-fab432b350c3" providerId="ADAL" clId="{78EE0EC5-49C1-4961-97E4-E95CA4AD72C5}" dt="2022-08-10T18:30:52.445" v="2853" actId="20577"/>
          <ac:spMkLst>
            <pc:docMk/>
            <pc:sldMk cId="2885904781" sldId="313"/>
            <ac:spMk id="2" creationId="{D4ADE6C3-A7AD-0E9D-C3F2-CE6DE91E0DE8}"/>
          </ac:spMkLst>
        </pc:spChg>
        <pc:spChg chg="mod">
          <ac:chgData name="Jose Guillermo Herrera Ramirez" userId="6dc6c2f7-563e-41ca-8285-fab432b350c3" providerId="ADAL" clId="{78EE0EC5-49C1-4961-97E4-E95CA4AD72C5}" dt="2022-08-10T18:37:11.269" v="3436" actId="20577"/>
          <ac:spMkLst>
            <pc:docMk/>
            <pc:sldMk cId="2885904781" sldId="313"/>
            <ac:spMk id="3" creationId="{5EDF8E7F-A19F-FB50-4E56-B3431362954B}"/>
          </ac:spMkLst>
        </pc:spChg>
      </pc:sldChg>
      <pc:sldChg chg="ord">
        <pc:chgData name="Jose Guillermo Herrera Ramirez" userId="6dc6c2f7-563e-41ca-8285-fab432b350c3" providerId="ADAL" clId="{78EE0EC5-49C1-4961-97E4-E95CA4AD72C5}" dt="2022-08-10T18:27:05.597" v="2561"/>
        <pc:sldMkLst>
          <pc:docMk/>
          <pc:sldMk cId="3058689432" sldId="315"/>
        </pc:sldMkLst>
      </pc:sldChg>
      <pc:sldChg chg="modSp add mod ord">
        <pc:chgData name="Jose Guillermo Herrera Ramirez" userId="6dc6c2f7-563e-41ca-8285-fab432b350c3" providerId="ADAL" clId="{78EE0EC5-49C1-4961-97E4-E95CA4AD72C5}" dt="2022-08-10T18:38:38.847" v="3482" actId="20577"/>
        <pc:sldMkLst>
          <pc:docMk/>
          <pc:sldMk cId="2857682741" sldId="316"/>
        </pc:sldMkLst>
        <pc:spChg chg="mod">
          <ac:chgData name="Jose Guillermo Herrera Ramirez" userId="6dc6c2f7-563e-41ca-8285-fab432b350c3" providerId="ADAL" clId="{78EE0EC5-49C1-4961-97E4-E95CA4AD72C5}" dt="2022-08-10T17:33:08.696" v="411" actId="20577"/>
          <ac:spMkLst>
            <pc:docMk/>
            <pc:sldMk cId="2857682741" sldId="316"/>
            <ac:spMk id="2" creationId="{BFA90CA9-E5E1-1790-43E7-5A2C731A8B7E}"/>
          </ac:spMkLst>
        </pc:spChg>
        <pc:spChg chg="mod">
          <ac:chgData name="Jose Guillermo Herrera Ramirez" userId="6dc6c2f7-563e-41ca-8285-fab432b350c3" providerId="ADAL" clId="{78EE0EC5-49C1-4961-97E4-E95CA4AD72C5}" dt="2022-08-10T18:38:38.847" v="3482" actId="20577"/>
          <ac:spMkLst>
            <pc:docMk/>
            <pc:sldMk cId="2857682741" sldId="316"/>
            <ac:spMk id="3" creationId="{406F7FE0-F42B-9A99-4F44-7C5CC4AD6658}"/>
          </ac:spMkLst>
        </pc:spChg>
      </pc:sldChg>
      <pc:sldChg chg="modSp add mod ord">
        <pc:chgData name="Jose Guillermo Herrera Ramirez" userId="6dc6c2f7-563e-41ca-8285-fab432b350c3" providerId="ADAL" clId="{78EE0EC5-49C1-4961-97E4-E95CA4AD72C5}" dt="2022-08-10T18:26:32.695" v="2558" actId="20577"/>
        <pc:sldMkLst>
          <pc:docMk/>
          <pc:sldMk cId="2683908271" sldId="317"/>
        </pc:sldMkLst>
        <pc:spChg chg="mod">
          <ac:chgData name="Jose Guillermo Herrera Ramirez" userId="6dc6c2f7-563e-41ca-8285-fab432b350c3" providerId="ADAL" clId="{78EE0EC5-49C1-4961-97E4-E95CA4AD72C5}" dt="2022-08-10T18:11:52.484" v="2001" actId="20577"/>
          <ac:spMkLst>
            <pc:docMk/>
            <pc:sldMk cId="2683908271" sldId="317"/>
            <ac:spMk id="2" creationId="{BFA90CA9-E5E1-1790-43E7-5A2C731A8B7E}"/>
          </ac:spMkLst>
        </pc:spChg>
        <pc:spChg chg="mod">
          <ac:chgData name="Jose Guillermo Herrera Ramirez" userId="6dc6c2f7-563e-41ca-8285-fab432b350c3" providerId="ADAL" clId="{78EE0EC5-49C1-4961-97E4-E95CA4AD72C5}" dt="2022-08-10T18:26:32.695" v="2558" actId="20577"/>
          <ac:spMkLst>
            <pc:docMk/>
            <pc:sldMk cId="2683908271" sldId="317"/>
            <ac:spMk id="3" creationId="{406F7FE0-F42B-9A99-4F44-7C5CC4AD6658}"/>
          </ac:spMkLst>
        </pc:spChg>
      </pc:sldChg>
      <pc:sldChg chg="addSp delSp modSp new mod">
        <pc:chgData name="Jose Guillermo Herrera Ramirez" userId="6dc6c2f7-563e-41ca-8285-fab432b350c3" providerId="ADAL" clId="{78EE0EC5-49C1-4961-97E4-E95CA4AD72C5}" dt="2022-08-10T18:44:37.638" v="3553" actId="732"/>
        <pc:sldMkLst>
          <pc:docMk/>
          <pc:sldMk cId="1856606109" sldId="318"/>
        </pc:sldMkLst>
        <pc:spChg chg="del">
          <ac:chgData name="Jose Guillermo Herrera Ramirez" userId="6dc6c2f7-563e-41ca-8285-fab432b350c3" providerId="ADAL" clId="{78EE0EC5-49C1-4961-97E4-E95CA4AD72C5}" dt="2022-08-10T18:44:13.363" v="3549" actId="22"/>
          <ac:spMkLst>
            <pc:docMk/>
            <pc:sldMk cId="1856606109" sldId="318"/>
            <ac:spMk id="3" creationId="{82E3F264-64DB-704B-5F7C-41DC1D96748D}"/>
          </ac:spMkLst>
        </pc:spChg>
        <pc:picChg chg="add mod ord modCrop">
          <ac:chgData name="Jose Guillermo Herrera Ramirez" userId="6dc6c2f7-563e-41ca-8285-fab432b350c3" providerId="ADAL" clId="{78EE0EC5-49C1-4961-97E4-E95CA4AD72C5}" dt="2022-08-10T18:44:37.638" v="3553" actId="732"/>
          <ac:picMkLst>
            <pc:docMk/>
            <pc:sldMk cId="1856606109" sldId="318"/>
            <ac:picMk id="5" creationId="{9448CCBF-9886-2DAF-8443-A4126A7F44BA}"/>
          </ac:picMkLst>
        </pc:picChg>
      </pc:sldChg>
      <pc:sldChg chg="addSp delSp modSp new mod">
        <pc:chgData name="Jose Guillermo Herrera Ramirez" userId="6dc6c2f7-563e-41ca-8285-fab432b350c3" providerId="ADAL" clId="{78EE0EC5-49C1-4961-97E4-E95CA4AD72C5}" dt="2022-08-10T18:45:32.086" v="3559" actId="732"/>
        <pc:sldMkLst>
          <pc:docMk/>
          <pc:sldMk cId="3281190883" sldId="319"/>
        </pc:sldMkLst>
        <pc:spChg chg="del">
          <ac:chgData name="Jose Guillermo Herrera Ramirez" userId="6dc6c2f7-563e-41ca-8285-fab432b350c3" providerId="ADAL" clId="{78EE0EC5-49C1-4961-97E4-E95CA4AD72C5}" dt="2022-08-10T18:45:12.789" v="3555" actId="22"/>
          <ac:spMkLst>
            <pc:docMk/>
            <pc:sldMk cId="3281190883" sldId="319"/>
            <ac:spMk id="3" creationId="{EFA1086F-4FCB-4D8E-F405-2965FEA8BCB2}"/>
          </ac:spMkLst>
        </pc:spChg>
        <pc:picChg chg="add mod ord modCrop">
          <ac:chgData name="Jose Guillermo Herrera Ramirez" userId="6dc6c2f7-563e-41ca-8285-fab432b350c3" providerId="ADAL" clId="{78EE0EC5-49C1-4961-97E4-E95CA4AD72C5}" dt="2022-08-10T18:45:32.086" v="3559" actId="732"/>
          <ac:picMkLst>
            <pc:docMk/>
            <pc:sldMk cId="3281190883" sldId="319"/>
            <ac:picMk id="5" creationId="{1FFCD48A-2503-B90A-2A5F-DA0794CF2670}"/>
          </ac:picMkLst>
        </pc:picChg>
      </pc:sldChg>
      <pc:sldChg chg="addSp delSp modSp new mod">
        <pc:chgData name="Jose Guillermo Herrera Ramirez" userId="6dc6c2f7-563e-41ca-8285-fab432b350c3" providerId="ADAL" clId="{78EE0EC5-49C1-4961-97E4-E95CA4AD72C5}" dt="2022-08-10T18:46:17.012" v="3565" actId="1076"/>
        <pc:sldMkLst>
          <pc:docMk/>
          <pc:sldMk cId="3033216513" sldId="320"/>
        </pc:sldMkLst>
        <pc:spChg chg="del">
          <ac:chgData name="Jose Guillermo Herrera Ramirez" userId="6dc6c2f7-563e-41ca-8285-fab432b350c3" providerId="ADAL" clId="{78EE0EC5-49C1-4961-97E4-E95CA4AD72C5}" dt="2022-08-10T18:46:05.277" v="3561" actId="22"/>
          <ac:spMkLst>
            <pc:docMk/>
            <pc:sldMk cId="3033216513" sldId="320"/>
            <ac:spMk id="3" creationId="{D54F6D10-360E-7D01-6C96-44616DE98E13}"/>
          </ac:spMkLst>
        </pc:spChg>
        <pc:picChg chg="add mod ord">
          <ac:chgData name="Jose Guillermo Herrera Ramirez" userId="6dc6c2f7-563e-41ca-8285-fab432b350c3" providerId="ADAL" clId="{78EE0EC5-49C1-4961-97E4-E95CA4AD72C5}" dt="2022-08-10T18:46:17.012" v="3565" actId="1076"/>
          <ac:picMkLst>
            <pc:docMk/>
            <pc:sldMk cId="3033216513" sldId="320"/>
            <ac:picMk id="5" creationId="{7601E9B3-5069-FB18-D62C-1409680F2AB8}"/>
          </ac:picMkLst>
        </pc:picChg>
      </pc:sldChg>
    </pc:docChg>
  </pc:docChgLst>
  <pc:docChgLst>
    <pc:chgData name="Jose Guillermo Herrera Ramirez" userId="S::guillermo.herrera@udlap.mx::6dc6c2f7-563e-41ca-8285-fab432b350c3" providerId="AD" clId="Web-{2C99B644-FBF7-43B9-8540-8526DEACE252}"/>
    <pc:docChg chg="modSld">
      <pc:chgData name="Jose Guillermo Herrera Ramirez" userId="S::guillermo.herrera@udlap.mx::6dc6c2f7-563e-41ca-8285-fab432b350c3" providerId="AD" clId="Web-{2C99B644-FBF7-43B9-8540-8526DEACE252}" dt="2022-08-10T23:27:42.800" v="3" actId="20577"/>
      <pc:docMkLst>
        <pc:docMk/>
      </pc:docMkLst>
      <pc:sldChg chg="modSp">
        <pc:chgData name="Jose Guillermo Herrera Ramirez" userId="S::guillermo.herrera@udlap.mx::6dc6c2f7-563e-41ca-8285-fab432b350c3" providerId="AD" clId="Web-{2C99B644-FBF7-43B9-8540-8526DEACE252}" dt="2022-08-10T22:56:44.260" v="2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2C99B644-FBF7-43B9-8540-8526DEACE252}" dt="2022-08-10T22:56:44.260" v="2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modSp">
        <pc:chgData name="Jose Guillermo Herrera Ramirez" userId="S::guillermo.herrera@udlap.mx::6dc6c2f7-563e-41ca-8285-fab432b350c3" providerId="AD" clId="Web-{2C99B644-FBF7-43B9-8540-8526DEACE252}" dt="2022-08-10T23:27:42.800" v="3" actId="20577"/>
        <pc:sldMkLst>
          <pc:docMk/>
          <pc:sldMk cId="84181958" sldId="310"/>
        </pc:sldMkLst>
        <pc:spChg chg="mod">
          <ac:chgData name="Jose Guillermo Herrera Ramirez" userId="S::guillermo.herrera@udlap.mx::6dc6c2f7-563e-41ca-8285-fab432b350c3" providerId="AD" clId="Web-{2C99B644-FBF7-43B9-8540-8526DEACE252}" dt="2022-08-10T23:27:42.800" v="3" actId="20577"/>
          <ac:spMkLst>
            <pc:docMk/>
            <pc:sldMk cId="84181958" sldId="310"/>
            <ac:spMk id="3" creationId="{406F7FE0-F42B-9A99-4F44-7C5CC4AD66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10/08/2022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10/08/2022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10 de agosto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Introducción a Python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Primeros ejemplos y ejercicios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Video BBC Cambridge </a:t>
            </a:r>
            <a:r>
              <a:rPr lang="es-MX" dirty="0" err="1"/>
              <a:t>Analytica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Comentarios del video y propuesta de proyecto final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Indicaciones Tarea 1 y 2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D2FD-4C35-0712-A6A8-35783AC4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FCD48A-2503-B90A-2A5F-DA0794CF2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90"/>
          <a:stretch/>
        </p:blipFill>
        <p:spPr>
          <a:xfrm>
            <a:off x="159148" y="74393"/>
            <a:ext cx="11429471" cy="6108293"/>
          </a:xfrm>
        </p:spPr>
      </p:pic>
    </p:spTree>
    <p:extLst>
      <p:ext uri="{BB962C8B-B14F-4D97-AF65-F5344CB8AC3E}">
        <p14:creationId xmlns:p14="http://schemas.microsoft.com/office/powerpoint/2010/main" val="328119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2C666-77F3-6FDD-628F-A1AB7386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01E9B3-5069-FB18-D62C-1409680F2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48" y="90661"/>
            <a:ext cx="11092532" cy="6239549"/>
          </a:xfrm>
        </p:spPr>
      </p:pic>
    </p:spTree>
    <p:extLst>
      <p:ext uri="{BB962C8B-B14F-4D97-AF65-F5344CB8AC3E}">
        <p14:creationId xmlns:p14="http://schemas.microsoft.com/office/powerpoint/2010/main" val="30332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0CA9-E5E1-1790-43E7-5A2C731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F7FE0-F42B-9A99-4F44-7C5CC4A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Python es un lenguaje interpretado, no necesita compilarse como en C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Es muy importante la sintaxis (en especial la sangría) para las diferentes instrucciones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Un ejemplo de operador básico es el “=” se utiliza para asignación por ejemplo a=a+1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Operadores lógicos: “and”, “</a:t>
            </a:r>
            <a:r>
              <a:rPr lang="es-MX" altLang="es-MX" dirty="0" err="1"/>
              <a:t>or</a:t>
            </a:r>
            <a:r>
              <a:rPr lang="es-MX" altLang="es-MX" dirty="0"/>
              <a:t>” y “</a:t>
            </a:r>
            <a:r>
              <a:rPr lang="es-MX" altLang="es-MX" dirty="0" err="1"/>
              <a:t>not</a:t>
            </a:r>
            <a:r>
              <a:rPr lang="es-MX" altLang="es-MX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Se pueden crear funciones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Las listas son de mucha utilidad y pueden ser de distintos datos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Se puede solicitar ayuda de los comandos utilizando la función 	</a:t>
            </a:r>
            <a:r>
              <a:rPr lang="es-MX" altLang="es-MX" dirty="0" err="1"/>
              <a:t>help</a:t>
            </a:r>
            <a:r>
              <a:rPr lang="es-MX" altLang="es-MX" dirty="0"/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EA2F30-47FC-97C1-261D-2CB373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8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0CA9-E5E1-1790-43E7-5A2C731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Python: Primeros 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F7FE0-F42B-9A99-4F44-7C5CC4A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s-MX" altLang="es-MX" dirty="0"/>
              <a:t>Revisar el documento de Python…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Hacer un ciclo </a:t>
            </a:r>
            <a:r>
              <a:rPr lang="es-MX" altLang="es-MX" dirty="0" err="1"/>
              <a:t>while</a:t>
            </a:r>
            <a:r>
              <a:rPr lang="es-MX" altLang="es-MX" dirty="0"/>
              <a:t> que muestre los tipos de datos que tiene el arreglo del ejemplo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Investigar otros tipos de Métodos utilizados en listas además de </a:t>
            </a:r>
            <a:r>
              <a:rPr lang="es-MX" altLang="es-MX" dirty="0" err="1"/>
              <a:t>append</a:t>
            </a:r>
            <a:r>
              <a:rPr lang="es-MX" altLang="es-MX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Investigar la sintaxis de </a:t>
            </a:r>
            <a:r>
              <a:rPr lang="es-MX" altLang="es-MX" dirty="0" err="1"/>
              <a:t>if-else</a:t>
            </a:r>
            <a:r>
              <a:rPr lang="es-MX" altLang="es-MX" dirty="0"/>
              <a:t> y hacer una función llamada “Paridad” que dado un número natural n diga regrese 1 si es par o 0 si es impar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dirty="0"/>
              <a:t>Investigar la función “</a:t>
            </a:r>
            <a:r>
              <a:rPr lang="es-MX" altLang="es-MX" dirty="0" err="1"/>
              <a:t>split</a:t>
            </a:r>
            <a:r>
              <a:rPr lang="es-MX" altLang="es-MX" dirty="0"/>
              <a:t>” y hacer una función “</a:t>
            </a:r>
            <a:r>
              <a:rPr lang="es-MX" altLang="es-MX" dirty="0" err="1"/>
              <a:t>Sin_vocales</a:t>
            </a:r>
            <a:r>
              <a:rPr lang="es-MX" altLang="es-MX" dirty="0"/>
              <a:t>” tal que reciba una frase y regrese la misma frase pero quitando las vocales. Por ejemplo:</a:t>
            </a:r>
          </a:p>
          <a:p>
            <a:pPr marL="0" indent="0">
              <a:buNone/>
            </a:pPr>
            <a:r>
              <a:rPr lang="es-MX" altLang="es-MX" dirty="0"/>
              <a:t>	</a:t>
            </a:r>
            <a:r>
              <a:rPr lang="es-MX" altLang="es-MX" dirty="0" err="1"/>
              <a:t>Sin_vocales</a:t>
            </a:r>
            <a:r>
              <a:rPr lang="es-MX" altLang="es-MX" dirty="0"/>
              <a:t>(“Buenos días”)</a:t>
            </a:r>
            <a:r>
              <a:rPr lang="es-MX" altLang="es-MX" dirty="0">
                <a:sym typeface="Wingdings" panose="05000000000000000000" pitchFamily="2" charset="2"/>
              </a:rPr>
              <a:t> “</a:t>
            </a:r>
            <a:r>
              <a:rPr lang="es-MX" altLang="es-MX" dirty="0" err="1">
                <a:sym typeface="Wingdings" panose="05000000000000000000" pitchFamily="2" charset="2"/>
              </a:rPr>
              <a:t>Bns</a:t>
            </a:r>
            <a:r>
              <a:rPr lang="es-MX" altLang="es-MX" dirty="0">
                <a:sym typeface="Wingdings" panose="05000000000000000000" pitchFamily="2" charset="2"/>
              </a:rPr>
              <a:t> </a:t>
            </a:r>
            <a:r>
              <a:rPr lang="es-MX" altLang="es-MX" dirty="0" err="1">
                <a:sym typeface="Wingdings" panose="05000000000000000000" pitchFamily="2" charset="2"/>
              </a:rPr>
              <a:t>ds</a:t>
            </a:r>
            <a:r>
              <a:rPr lang="es-MX" altLang="es-MX" dirty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EA2F30-47FC-97C1-261D-2CB373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31061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90CA9-E5E1-1790-43E7-5A2C731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Python: Importando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F7FE0-F42B-9A99-4F44-7C5CC4A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MX" altLang="es-MX" dirty="0"/>
              <a:t>Crear un archivo “mis_funciones.py” y agregar todas las funciones creadas hasta este momento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MX" altLang="es-MX" dirty="0">
                <a:sym typeface="Wingdings" panose="05000000000000000000" pitchFamily="2" charset="2"/>
              </a:rPr>
              <a:t>Importar las librerías usuales que deberían estar ya instaladas </a:t>
            </a:r>
            <a:r>
              <a:rPr lang="es-MX" altLang="es-MX" dirty="0" err="1">
                <a:sym typeface="Wingdings" panose="05000000000000000000" pitchFamily="2" charset="2"/>
              </a:rPr>
              <a:t>numpy</a:t>
            </a:r>
            <a:r>
              <a:rPr lang="es-MX" altLang="es-MX" dirty="0">
                <a:sym typeface="Wingdings" panose="05000000000000000000" pitchFamily="2" charset="2"/>
              </a:rPr>
              <a:t>, </a:t>
            </a:r>
            <a:r>
              <a:rPr lang="es-MX" altLang="es-MX" dirty="0" err="1">
                <a:sym typeface="Wingdings" panose="05000000000000000000" pitchFamily="2" charset="2"/>
              </a:rPr>
              <a:t>scipy</a:t>
            </a:r>
            <a:r>
              <a:rPr lang="es-MX" altLang="es-MX" dirty="0">
                <a:sym typeface="Wingdings" panose="05000000000000000000" pitchFamily="2" charset="2"/>
              </a:rPr>
              <a:t>, </a:t>
            </a:r>
            <a:r>
              <a:rPr lang="es-MX" altLang="es-MX" dirty="0" err="1">
                <a:sym typeface="Wingdings" panose="05000000000000000000" pitchFamily="2" charset="2"/>
              </a:rPr>
              <a:t>stats</a:t>
            </a:r>
            <a:r>
              <a:rPr lang="es-MX" altLang="es-MX" dirty="0">
                <a:sym typeface="Wingdings" panose="05000000000000000000" pitchFamily="2" charset="2"/>
              </a:rPr>
              <a:t>, </a:t>
            </a:r>
            <a:r>
              <a:rPr lang="es-MX" altLang="es-MX" dirty="0" err="1">
                <a:sym typeface="Wingdings" panose="05000000000000000000" pitchFamily="2" charset="2"/>
              </a:rPr>
              <a:t>networkx</a:t>
            </a:r>
            <a:r>
              <a:rPr lang="es-MX" altLang="es-MX" dirty="0">
                <a:sym typeface="Wingdings" panose="05000000000000000000" pitchFamily="2" charset="2"/>
              </a:rPr>
              <a:t>, </a:t>
            </a:r>
            <a:r>
              <a:rPr lang="es-MX" altLang="es-MX" dirty="0" err="1">
                <a:sym typeface="Wingdings" panose="05000000000000000000" pitchFamily="2" charset="2"/>
              </a:rPr>
              <a:t>matplotlib</a:t>
            </a:r>
            <a:r>
              <a:rPr lang="es-MX" altLang="es-MX" dirty="0">
                <a:sym typeface="Wingdings" panose="05000000000000000000" pitchFamily="2" charset="2"/>
              </a:rPr>
              <a:t>, pandas, </a:t>
            </a:r>
            <a:r>
              <a:rPr lang="es-MX" altLang="es-MX" dirty="0" err="1">
                <a:sym typeface="Wingdings" panose="05000000000000000000" pitchFamily="2" charset="2"/>
              </a:rPr>
              <a:t>Stickit-Learn</a:t>
            </a:r>
            <a:endParaRPr lang="es-MX" altLang="es-MX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s-MX" altLang="es-MX" dirty="0">
                <a:sym typeface="Wingdings" panose="05000000000000000000" pitchFamily="2" charset="2"/>
              </a:rPr>
              <a:t>Agregar a mis_funciones.py la función “</a:t>
            </a:r>
            <a:r>
              <a:rPr lang="es-MX" altLang="es-MX" dirty="0" err="1">
                <a:sym typeface="Wingdings" panose="05000000000000000000" pitchFamily="2" charset="2"/>
              </a:rPr>
              <a:t>Fib</a:t>
            </a:r>
            <a:r>
              <a:rPr lang="es-MX" altLang="es-MX" dirty="0">
                <a:sym typeface="Wingdings" panose="05000000000000000000" pitchFamily="2" charset="2"/>
              </a:rPr>
              <a:t>(n)” tal que regrese una lista con los primeros n números de la sucesión de Fibonacci.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MX" altLang="es-MX" dirty="0">
                <a:sym typeface="Wingdings" panose="05000000000000000000" pitchFamily="2" charset="2"/>
              </a:rPr>
              <a:t>Agregar a mis_funciones.py la función la función “</a:t>
            </a:r>
            <a:r>
              <a:rPr lang="es-MX" altLang="es-MX" dirty="0" err="1">
                <a:sym typeface="Wingdings" panose="05000000000000000000" pitchFamily="2" charset="2"/>
              </a:rPr>
              <a:t>factorial_n</a:t>
            </a:r>
            <a:r>
              <a:rPr lang="es-MX" altLang="es-MX" dirty="0">
                <a:sym typeface="Wingdings" panose="05000000000000000000" pitchFamily="2" charset="2"/>
              </a:rPr>
              <a:t>(n)” tal que recursivamente calcule el número factorial de n.</a:t>
            </a: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  <a:p>
            <a:pPr marL="457200" indent="-457200">
              <a:buFont typeface="+mj-lt"/>
              <a:buAutoNum type="arabicPeriod"/>
            </a:pPr>
            <a:endParaRPr lang="es-MX" alt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EA2F30-47FC-97C1-261D-2CB373E7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0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305868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AE088-DA8D-7C4E-69AE-43BB91B6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Indicaciones Tarea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89E25-258E-F629-8A61-1261E5B2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El reporte de la Tarea 1 deben enviarlo por correo a más tardar el día lunes 15 de agosto a las 11:59 am.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No se recibirán tareas fuera de tiempo, recuerden que son de mucha importancia para el curso.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Solo una persona del equipo debe enviar el reporte en PDF con copia a los compañeros del equipo.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Los equipos pueden ser de 4 o 5 personas.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03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DE6C3-A7AD-0E9D-C3F2-CE6DE91E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DF8E7F-A19F-FB50-4E56-B3431362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enviaré por correo o subiré a Blackboard el viernes 12 de agosto y tendrá como fecha de entrega o envío el viernes 19 de agosto antes de las 11:59 am en equipos de 4 o 5 personas</a:t>
            </a:r>
          </a:p>
          <a:p>
            <a:r>
              <a:rPr lang="es-MX" dirty="0"/>
              <a:t>Incluirá una sección de descripción de conocimientos para repaso y una sección de programar funciones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90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EEC7-61D5-9880-D928-8D325D46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48CCBF-9886-2DAF-8443-A4126A7F4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63"/>
          <a:stretch/>
        </p:blipFill>
        <p:spPr>
          <a:xfrm>
            <a:off x="-1" y="1"/>
            <a:ext cx="10997967" cy="5922628"/>
          </a:xfrm>
        </p:spPr>
      </p:pic>
    </p:spTree>
    <p:extLst>
      <p:ext uri="{BB962C8B-B14F-4D97-AF65-F5344CB8AC3E}">
        <p14:creationId xmlns:p14="http://schemas.microsoft.com/office/powerpoint/2010/main" val="1856606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92318d4-e363-48a4-912e-c56c7be1628f"/>
    <ds:schemaRef ds:uri="http://schemas.microsoft.com/office/infopath/2007/PartnerControls"/>
    <ds:schemaRef ds:uri="http://purl.org/dc/elements/1.1/"/>
    <ds:schemaRef ds:uri="6e90d7c7-4f0c-4442-ac85-faa40625c87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481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RetrospectVTI</vt:lpstr>
      <vt:lpstr>Minería de datos: Clase 10 de agosto</vt:lpstr>
      <vt:lpstr>Python</vt:lpstr>
      <vt:lpstr>Python: Primeros ejercicios</vt:lpstr>
      <vt:lpstr>¿Dudas o preguntas?</vt:lpstr>
      <vt:lpstr>Python: Importando archivos</vt:lpstr>
      <vt:lpstr>¿Dudas o preguntas?</vt:lpstr>
      <vt:lpstr>Indicaciones Tarea 1</vt:lpstr>
      <vt:lpstr>Tarea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7</cp:revision>
  <dcterms:created xsi:type="dcterms:W3CDTF">2022-08-08T17:41:56Z</dcterms:created>
  <dcterms:modified xsi:type="dcterms:W3CDTF">2022-08-10T23:38:44Z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