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9" r:id="rId5"/>
    <p:sldId id="321" r:id="rId6"/>
    <p:sldId id="322" r:id="rId7"/>
    <p:sldId id="314" r:id="rId8"/>
    <p:sldId id="317" r:id="rId9"/>
    <p:sldId id="316" r:id="rId10"/>
    <p:sldId id="323" r:id="rId11"/>
    <p:sldId id="324" r:id="rId12"/>
    <p:sldId id="326" r:id="rId13"/>
    <p:sldId id="325" r:id="rId14"/>
    <p:sldId id="31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18C50-95B0-3466-33FD-AEA4CF5DB148}" v="271" dt="2022-08-15T18:02:01.169"/>
    <p1510:client id="{40E6A71B-DA3E-FD2C-D804-EDC6BE1F7A79}" v="547" dt="2022-08-15T16:04:28.805"/>
    <p1510:client id="{B8CD9665-A894-4FEE-B900-6B7E7ED57193}" v="9" dt="2022-08-15T18:38:1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40E6A71B-DA3E-FD2C-D804-EDC6BE1F7A79}"/>
    <pc:docChg chg="addSld modSld sldOrd">
      <pc:chgData name="Jose Guillermo Herrera Ramirez" userId="S::guillermo.herrera@udlap.mx::6dc6c2f7-563e-41ca-8285-fab432b350c3" providerId="AD" clId="Web-{40E6A71B-DA3E-FD2C-D804-EDC6BE1F7A79}" dt="2022-08-15T16:04:28.805" v="554" actId="20577"/>
      <pc:docMkLst>
        <pc:docMk/>
      </pc:docMkLst>
      <pc:sldChg chg="modSp">
        <pc:chgData name="Jose Guillermo Herrera Ramirez" userId="S::guillermo.herrera@udlap.mx::6dc6c2f7-563e-41ca-8285-fab432b350c3" providerId="AD" clId="Web-{40E6A71B-DA3E-FD2C-D804-EDC6BE1F7A79}" dt="2022-08-15T16:03:06.630" v="49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08.193" v="2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6:03:06.630" v="499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 new ord">
        <pc:chgData name="Jose Guillermo Herrera Ramirez" userId="S::guillermo.herrera@udlap.mx::6dc6c2f7-563e-41ca-8285-fab432b350c3" providerId="AD" clId="Web-{40E6A71B-DA3E-FD2C-D804-EDC6BE1F7A79}" dt="2022-08-15T15:54:41.581" v="448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52.148" v="35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5:54:41.581" v="448" actId="20577"/>
          <ac:spMkLst>
            <pc:docMk/>
            <pc:sldMk cId="1760852371" sldId="321"/>
            <ac:spMk id="3" creationId="{877CCB57-D1C6-2618-0381-1418ACFCC45B}"/>
          </ac:spMkLst>
        </pc:spChg>
      </pc:sldChg>
      <pc:sldChg chg="modSp add replId">
        <pc:chgData name="Jose Guillermo Herrera Ramirez" userId="S::guillermo.herrera@udlap.mx::6dc6c2f7-563e-41ca-8285-fab432b350c3" providerId="AD" clId="Web-{40E6A71B-DA3E-FD2C-D804-EDC6BE1F7A79}" dt="2022-08-15T16:04:28.805" v="554" actId="20577"/>
        <pc:sldMkLst>
          <pc:docMk/>
          <pc:sldMk cId="1823988479" sldId="322"/>
        </pc:sldMkLst>
        <pc:spChg chg="mod">
          <ac:chgData name="Jose Guillermo Herrera Ramirez" userId="S::guillermo.herrera@udlap.mx::6dc6c2f7-563e-41ca-8285-fab432b350c3" providerId="AD" clId="Web-{40E6A71B-DA3E-FD2C-D804-EDC6BE1F7A79}" dt="2022-08-15T16:03:25.506" v="509" actId="20577"/>
          <ac:spMkLst>
            <pc:docMk/>
            <pc:sldMk cId="1823988479" sldId="322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6:04:28.805" v="554" actId="20577"/>
          <ac:spMkLst>
            <pc:docMk/>
            <pc:sldMk cId="1823988479" sldId="322"/>
            <ac:spMk id="3" creationId="{877CCB57-D1C6-2618-0381-1418ACFCC45B}"/>
          </ac:spMkLst>
        </pc:spChg>
      </pc:sldChg>
    </pc:docChg>
  </pc:docChgLst>
  <pc:docChgLst>
    <pc:chgData name="Jose Guillermo Herrera Ramirez" userId="S::guillermo.herrera@udlap.mx::6dc6c2f7-563e-41ca-8285-fab432b350c3" providerId="AD" clId="Web-{3FD18C50-95B0-3466-33FD-AEA4CF5DB148}"/>
    <pc:docChg chg="delSld modSld sldOrd">
      <pc:chgData name="Jose Guillermo Herrera Ramirez" userId="S::guillermo.herrera@udlap.mx::6dc6c2f7-563e-41ca-8285-fab432b350c3" providerId="AD" clId="Web-{3FD18C50-95B0-3466-33FD-AEA4CF5DB148}" dt="2022-08-15T18:01:58.325" v="261" actId="20577"/>
      <pc:docMkLst>
        <pc:docMk/>
      </pc:docMkLst>
      <pc:sldChg chg="modSp">
        <pc:chgData name="Jose Guillermo Herrera Ramirez" userId="S::guillermo.herrera@udlap.mx::6dc6c2f7-563e-41ca-8285-fab432b350c3" providerId="AD" clId="Web-{3FD18C50-95B0-3466-33FD-AEA4CF5DB148}" dt="2022-08-15T16:12:41.842" v="125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3FD18C50-95B0-3466-33FD-AEA4CF5DB148}" dt="2022-08-15T16:12:41.842" v="125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3FD18C50-95B0-3466-33FD-AEA4CF5DB148}" dt="2022-08-15T17:50:27.616" v="171"/>
        <pc:sldMkLst>
          <pc:docMk/>
          <pc:sldMk cId="84181958" sldId="310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1.008" v="178"/>
        <pc:sldMkLst>
          <pc:docMk/>
          <pc:sldMk cId="3090300610" sldId="311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2.477" v="179"/>
        <pc:sldMkLst>
          <pc:docMk/>
          <pc:sldMk cId="2885904781" sldId="313"/>
        </pc:sldMkLst>
      </pc:sldChg>
      <pc:sldChg chg="ord">
        <pc:chgData name="Jose Guillermo Herrera Ramirez" userId="S::guillermo.herrera@udlap.mx::6dc6c2f7-563e-41ca-8285-fab432b350c3" providerId="AD" clId="Web-{3FD18C50-95B0-3466-33FD-AEA4CF5DB148}" dt="2022-08-15T17:50:33.882" v="172"/>
        <pc:sldMkLst>
          <pc:docMk/>
          <pc:sldMk cId="3106148243" sldId="314"/>
        </pc:sldMkLst>
      </pc:sldChg>
      <pc:sldChg chg="addSp modSp">
        <pc:chgData name="Jose Guillermo Herrera Ramirez" userId="S::guillermo.herrera@udlap.mx::6dc6c2f7-563e-41ca-8285-fab432b350c3" providerId="AD" clId="Web-{3FD18C50-95B0-3466-33FD-AEA4CF5DB148}" dt="2022-08-15T18:01:58.325" v="261" actId="20577"/>
        <pc:sldMkLst>
          <pc:docMk/>
          <pc:sldMk cId="2857682741" sldId="316"/>
        </pc:sldMkLst>
        <pc:spChg chg="mod">
          <ac:chgData name="Jose Guillermo Herrera Ramirez" userId="S::guillermo.herrera@udlap.mx::6dc6c2f7-563e-41ca-8285-fab432b350c3" providerId="AD" clId="Web-{3FD18C50-95B0-3466-33FD-AEA4CF5DB148}" dt="2022-08-15T18:00:17.822" v="211" actId="20577"/>
          <ac:spMkLst>
            <pc:docMk/>
            <pc:sldMk cId="2857682741" sldId="316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3FD18C50-95B0-3466-33FD-AEA4CF5DB148}" dt="2022-08-15T18:01:58.325" v="261" actId="20577"/>
          <ac:spMkLst>
            <pc:docMk/>
            <pc:sldMk cId="2857682741" sldId="316"/>
            <ac:spMk id="3" creationId="{406F7FE0-F42B-9A99-4F44-7C5CC4AD6658}"/>
          </ac:spMkLst>
        </pc:spChg>
        <pc:spChg chg="add mod">
          <ac:chgData name="Jose Guillermo Herrera Ramirez" userId="S::guillermo.herrera@udlap.mx::6dc6c2f7-563e-41ca-8285-fab432b350c3" providerId="AD" clId="Web-{3FD18C50-95B0-3466-33FD-AEA4CF5DB148}" dt="2022-08-15T18:00:35.588" v="214" actId="1076"/>
          <ac:spMkLst>
            <pc:docMk/>
            <pc:sldMk cId="2857682741" sldId="316"/>
            <ac:spMk id="6" creationId="{DFD286D1-485E-AD97-5F2E-4D915F1BA93D}"/>
          </ac:spMkLst>
        </pc:spChg>
        <pc:picChg chg="add mod">
          <ac:chgData name="Jose Guillermo Herrera Ramirez" userId="S::guillermo.herrera@udlap.mx::6dc6c2f7-563e-41ca-8285-fab432b350c3" providerId="AD" clId="Web-{3FD18C50-95B0-3466-33FD-AEA4CF5DB148}" dt="2022-08-15T18:00:47.979" v="219" actId="1076"/>
          <ac:picMkLst>
            <pc:docMk/>
            <pc:sldMk cId="2857682741" sldId="316"/>
            <ac:picMk id="4" creationId="{87609435-EC06-11D0-A6A9-FB4D8E23E2F5}"/>
          </ac:picMkLst>
        </pc:picChg>
      </pc:sldChg>
      <pc:sldChg chg="modSp ord">
        <pc:chgData name="Jose Guillermo Herrera Ramirez" userId="S::guillermo.herrera@udlap.mx::6dc6c2f7-563e-41ca-8285-fab432b350c3" providerId="AD" clId="Web-{3FD18C50-95B0-3466-33FD-AEA4CF5DB148}" dt="2022-08-15T17:59:57.603" v="200" actId="20577"/>
        <pc:sldMkLst>
          <pc:docMk/>
          <pc:sldMk cId="2683908271" sldId="317"/>
        </pc:sldMkLst>
        <pc:spChg chg="mod">
          <ac:chgData name="Jose Guillermo Herrera Ramirez" userId="S::guillermo.herrera@udlap.mx::6dc6c2f7-563e-41ca-8285-fab432b350c3" providerId="AD" clId="Web-{3FD18C50-95B0-3466-33FD-AEA4CF5DB148}" dt="2022-08-15T17:51:19.930" v="177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3FD18C50-95B0-3466-33FD-AEA4CF5DB148}" dt="2022-08-15T17:59:57.603" v="200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del">
        <pc:chgData name="Jose Guillermo Herrera Ramirez" userId="S::guillermo.herrera@udlap.mx::6dc6c2f7-563e-41ca-8285-fab432b350c3" providerId="AD" clId="Web-{3FD18C50-95B0-3466-33FD-AEA4CF5DB148}" dt="2022-08-15T17:51:33.774" v="180"/>
        <pc:sldMkLst>
          <pc:docMk/>
          <pc:sldMk cId="1856606109" sldId="318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5.727" v="182"/>
        <pc:sldMkLst>
          <pc:docMk/>
          <pc:sldMk cId="3281190883" sldId="319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4.665" v="181"/>
        <pc:sldMkLst>
          <pc:docMk/>
          <pc:sldMk cId="3033216513" sldId="320"/>
        </pc:sldMkLst>
      </pc:sldChg>
      <pc:sldChg chg="modSp">
        <pc:chgData name="Jose Guillermo Herrera Ramirez" userId="S::guillermo.herrera@udlap.mx::6dc6c2f7-563e-41ca-8285-fab432b350c3" providerId="AD" clId="Web-{3FD18C50-95B0-3466-33FD-AEA4CF5DB148}" dt="2022-08-15T16:10:26.416" v="86" actId="20577"/>
        <pc:sldMkLst>
          <pc:docMk/>
          <pc:sldMk cId="1823988479" sldId="322"/>
        </pc:sldMkLst>
        <pc:spChg chg="mod">
          <ac:chgData name="Jose Guillermo Herrera Ramirez" userId="S::guillermo.herrera@udlap.mx::6dc6c2f7-563e-41ca-8285-fab432b350c3" providerId="AD" clId="Web-{3FD18C50-95B0-3466-33FD-AEA4CF5DB148}" dt="2022-08-15T16:10:26.416" v="86" actId="20577"/>
          <ac:spMkLst>
            <pc:docMk/>
            <pc:sldMk cId="1823988479" sldId="322"/>
            <ac:spMk id="3" creationId="{877CCB57-D1C6-2618-0381-1418ACFCC45B}"/>
          </ac:spMkLst>
        </pc:spChg>
      </pc:sldChg>
    </pc:docChg>
  </pc:docChgLst>
  <pc:docChgLst>
    <pc:chgData name="Jose Guillermo Herrera Ramirez" userId="6dc6c2f7-563e-41ca-8285-fab432b350c3" providerId="ADAL" clId="{B8CD9665-A894-4FEE-B900-6B7E7ED57193}"/>
    <pc:docChg chg="undo custSel addSld modSld">
      <pc:chgData name="Jose Guillermo Herrera Ramirez" userId="6dc6c2f7-563e-41ca-8285-fab432b350c3" providerId="ADAL" clId="{B8CD9665-A894-4FEE-B900-6B7E7ED57193}" dt="2022-08-15T18:47:33.824" v="67" actId="1076"/>
      <pc:docMkLst>
        <pc:docMk/>
      </pc:docMkLst>
      <pc:sldChg chg="modSp mod">
        <pc:chgData name="Jose Guillermo Herrera Ramirez" userId="6dc6c2f7-563e-41ca-8285-fab432b350c3" providerId="ADAL" clId="{B8CD9665-A894-4FEE-B900-6B7E7ED57193}" dt="2022-08-15T18:45:59.587" v="62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B8CD9665-A894-4FEE-B900-6B7E7ED57193}" dt="2022-08-15T18:45:59.587" v="6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addSp delSp modSp new mod">
        <pc:chgData name="Jose Guillermo Herrera Ramirez" userId="6dc6c2f7-563e-41ca-8285-fab432b350c3" providerId="ADAL" clId="{B8CD9665-A894-4FEE-B900-6B7E7ED57193}" dt="2022-08-15T18:47:33.824" v="67" actId="1076"/>
        <pc:sldMkLst>
          <pc:docMk/>
          <pc:sldMk cId="2729393186" sldId="323"/>
        </pc:sldMkLst>
        <pc:spChg chg="del">
          <ac:chgData name="Jose Guillermo Herrera Ramirez" userId="6dc6c2f7-563e-41ca-8285-fab432b350c3" providerId="ADAL" clId="{B8CD9665-A894-4FEE-B900-6B7E7ED57193}" dt="2022-08-15T18:32:25.229" v="1" actId="478"/>
          <ac:spMkLst>
            <pc:docMk/>
            <pc:sldMk cId="2729393186" sldId="323"/>
            <ac:spMk id="2" creationId="{97931A5F-DC29-6911-C7EE-BC3A8A10EF3B}"/>
          </ac:spMkLst>
        </pc:spChg>
        <pc:spChg chg="del">
          <ac:chgData name="Jose Guillermo Herrera Ramirez" userId="6dc6c2f7-563e-41ca-8285-fab432b350c3" providerId="ADAL" clId="{B8CD9665-A894-4FEE-B900-6B7E7ED57193}" dt="2022-08-15T18:32:34.693" v="2" actId="478"/>
          <ac:spMkLst>
            <pc:docMk/>
            <pc:sldMk cId="2729393186" sldId="323"/>
            <ac:spMk id="3" creationId="{1D276577-2A51-9F57-CEDC-57653ED1FBCD}"/>
          </ac:spMkLst>
        </pc:spChg>
        <pc:spChg chg="add mod">
          <ac:chgData name="Jose Guillermo Herrera Ramirez" userId="6dc6c2f7-563e-41ca-8285-fab432b350c3" providerId="ADAL" clId="{B8CD9665-A894-4FEE-B900-6B7E7ED57193}" dt="2022-08-15T18:33:34.032" v="12" actId="14100"/>
          <ac:spMkLst>
            <pc:docMk/>
            <pc:sldMk cId="2729393186" sldId="323"/>
            <ac:spMk id="6" creationId="{23A2F7E6-19F6-7867-5744-EAB795A10CED}"/>
          </ac:spMkLst>
        </pc:spChg>
        <pc:spChg chg="add mod">
          <ac:chgData name="Jose Guillermo Herrera Ramirez" userId="6dc6c2f7-563e-41ca-8285-fab432b350c3" providerId="ADAL" clId="{B8CD9665-A894-4FEE-B900-6B7E7ED57193}" dt="2022-08-15T18:33:55.362" v="15" actId="1076"/>
          <ac:spMkLst>
            <pc:docMk/>
            <pc:sldMk cId="2729393186" sldId="323"/>
            <ac:spMk id="7" creationId="{F76D5015-48D8-A418-30B8-F2CE1EE7E56F}"/>
          </ac:spMkLst>
        </pc:spChg>
        <pc:spChg chg="add del mod">
          <ac:chgData name="Jose Guillermo Herrera Ramirez" userId="6dc6c2f7-563e-41ca-8285-fab432b350c3" providerId="ADAL" clId="{B8CD9665-A894-4FEE-B900-6B7E7ED57193}" dt="2022-08-15T18:36:11.468" v="25"/>
          <ac:spMkLst>
            <pc:docMk/>
            <pc:sldMk cId="2729393186" sldId="323"/>
            <ac:spMk id="8" creationId="{F484E71F-C5F9-7F93-3D86-98B7EED32A91}"/>
          </ac:spMkLst>
        </pc:spChg>
        <pc:spChg chg="add mod">
          <ac:chgData name="Jose Guillermo Herrera Ramirez" userId="6dc6c2f7-563e-41ca-8285-fab432b350c3" providerId="ADAL" clId="{B8CD9665-A894-4FEE-B900-6B7E7ED57193}" dt="2022-08-15T18:47:33.824" v="67" actId="1076"/>
          <ac:spMkLst>
            <pc:docMk/>
            <pc:sldMk cId="2729393186" sldId="323"/>
            <ac:spMk id="9" creationId="{0226688C-A4C2-309A-5BEB-D922BA0EC56A}"/>
          </ac:spMkLst>
        </pc:spChg>
        <pc:spChg chg="add mod">
          <ac:chgData name="Jose Guillermo Herrera Ramirez" userId="6dc6c2f7-563e-41ca-8285-fab432b350c3" providerId="ADAL" clId="{B8CD9665-A894-4FEE-B900-6B7E7ED57193}" dt="2022-08-15T18:36:52.033" v="29" actId="1076"/>
          <ac:spMkLst>
            <pc:docMk/>
            <pc:sldMk cId="2729393186" sldId="323"/>
            <ac:spMk id="10" creationId="{86A79B12-A343-3788-716E-08026ED39661}"/>
          </ac:spMkLst>
        </pc:spChg>
        <pc:spChg chg="add mod">
          <ac:chgData name="Jose Guillermo Herrera Ramirez" userId="6dc6c2f7-563e-41ca-8285-fab432b350c3" providerId="ADAL" clId="{B8CD9665-A894-4FEE-B900-6B7E7ED57193}" dt="2022-08-15T18:37:07.392" v="31" actId="1076"/>
          <ac:spMkLst>
            <pc:docMk/>
            <pc:sldMk cId="2729393186" sldId="323"/>
            <ac:spMk id="11" creationId="{CE1C77CD-FCC9-D1D4-FA60-12C26915D3BF}"/>
          </ac:spMkLst>
        </pc:spChg>
        <pc:picChg chg="add mod modCrop">
          <ac:chgData name="Jose Guillermo Herrera Ramirez" userId="6dc6c2f7-563e-41ca-8285-fab432b350c3" providerId="ADAL" clId="{B8CD9665-A894-4FEE-B900-6B7E7ED57193}" dt="2022-08-15T18:47:24.803" v="66" actId="1076"/>
          <ac:picMkLst>
            <pc:docMk/>
            <pc:sldMk cId="2729393186" sldId="323"/>
            <ac:picMk id="5" creationId="{9983B39A-9456-0ACD-AC4B-78E5533DBBE0}"/>
          </ac:picMkLst>
        </pc:picChg>
      </pc:sldChg>
      <pc:sldChg chg="addSp delSp modSp new mod">
        <pc:chgData name="Jose Guillermo Herrera Ramirez" userId="6dc6c2f7-563e-41ca-8285-fab432b350c3" providerId="ADAL" clId="{B8CD9665-A894-4FEE-B900-6B7E7ED57193}" dt="2022-08-15T18:38:19.543" v="42" actId="1076"/>
        <pc:sldMkLst>
          <pc:docMk/>
          <pc:sldMk cId="25688688" sldId="324"/>
        </pc:sldMkLst>
        <pc:spChg chg="add del mod">
          <ac:chgData name="Jose Guillermo Herrera Ramirez" userId="6dc6c2f7-563e-41ca-8285-fab432b350c3" providerId="ADAL" clId="{B8CD9665-A894-4FEE-B900-6B7E7ED57193}" dt="2022-08-15T18:37:50.025" v="37" actId="478"/>
          <ac:spMkLst>
            <pc:docMk/>
            <pc:sldMk cId="25688688" sldId="324"/>
            <ac:spMk id="6" creationId="{4F10EC25-FB1E-12F9-7ADB-5D99C3FA20F5}"/>
          </ac:spMkLst>
        </pc:spChg>
        <pc:spChg chg="add mod">
          <ac:chgData name="Jose Guillermo Herrera Ramirez" userId="6dc6c2f7-563e-41ca-8285-fab432b350c3" providerId="ADAL" clId="{B8CD9665-A894-4FEE-B900-6B7E7ED57193}" dt="2022-08-15T18:38:06.210" v="40" actId="1076"/>
          <ac:spMkLst>
            <pc:docMk/>
            <pc:sldMk cId="25688688" sldId="324"/>
            <ac:spMk id="7" creationId="{848C2342-08E8-EA70-C431-D535FDA691E5}"/>
          </ac:spMkLst>
        </pc:spChg>
        <pc:spChg chg="add mod">
          <ac:chgData name="Jose Guillermo Herrera Ramirez" userId="6dc6c2f7-563e-41ca-8285-fab432b350c3" providerId="ADAL" clId="{B8CD9665-A894-4FEE-B900-6B7E7ED57193}" dt="2022-08-15T18:38:19.543" v="42" actId="1076"/>
          <ac:spMkLst>
            <pc:docMk/>
            <pc:sldMk cId="25688688" sldId="324"/>
            <ac:spMk id="8" creationId="{D508B51A-167A-1506-65B6-B0B9564B6D0E}"/>
          </ac:spMkLst>
        </pc:spChg>
        <pc:picChg chg="add del mod modCrop">
          <ac:chgData name="Jose Guillermo Herrera Ramirez" userId="6dc6c2f7-563e-41ca-8285-fab432b350c3" providerId="ADAL" clId="{B8CD9665-A894-4FEE-B900-6B7E7ED57193}" dt="2022-08-15T18:37:50.510" v="38" actId="478"/>
          <ac:picMkLst>
            <pc:docMk/>
            <pc:sldMk cId="25688688" sldId="324"/>
            <ac:picMk id="5" creationId="{DA454CD4-9041-42D7-7433-6A357C76557E}"/>
          </ac:picMkLst>
        </pc:picChg>
      </pc:sldChg>
      <pc:sldChg chg="addSp modSp new mod">
        <pc:chgData name="Jose Guillermo Herrera Ramirez" userId="6dc6c2f7-563e-41ca-8285-fab432b350c3" providerId="ADAL" clId="{B8CD9665-A894-4FEE-B900-6B7E7ED57193}" dt="2022-08-15T18:42:30.937" v="48" actId="732"/>
        <pc:sldMkLst>
          <pc:docMk/>
          <pc:sldMk cId="3125543143" sldId="325"/>
        </pc:sldMkLst>
        <pc:picChg chg="add mod modCrop">
          <ac:chgData name="Jose Guillermo Herrera Ramirez" userId="6dc6c2f7-563e-41ca-8285-fab432b350c3" providerId="ADAL" clId="{B8CD9665-A894-4FEE-B900-6B7E7ED57193}" dt="2022-08-15T18:42:30.937" v="48" actId="732"/>
          <ac:picMkLst>
            <pc:docMk/>
            <pc:sldMk cId="3125543143" sldId="325"/>
            <ac:picMk id="5" creationId="{A4BD8833-0700-E2F1-10A3-7040AEED1BDB}"/>
          </ac:picMkLst>
        </pc:picChg>
      </pc:sldChg>
      <pc:sldChg chg="addSp modSp new mod">
        <pc:chgData name="Jose Guillermo Herrera Ramirez" userId="6dc6c2f7-563e-41ca-8285-fab432b350c3" providerId="ADAL" clId="{B8CD9665-A894-4FEE-B900-6B7E7ED57193}" dt="2022-08-15T18:44:21.530" v="54" actId="732"/>
        <pc:sldMkLst>
          <pc:docMk/>
          <pc:sldMk cId="3051230291" sldId="326"/>
        </pc:sldMkLst>
        <pc:picChg chg="add mod modCrop">
          <ac:chgData name="Jose Guillermo Herrera Ramirez" userId="6dc6c2f7-563e-41ca-8285-fab432b350c3" providerId="ADAL" clId="{B8CD9665-A894-4FEE-B900-6B7E7ED57193}" dt="2022-08-15T18:44:21.530" v="54" actId="732"/>
          <ac:picMkLst>
            <pc:docMk/>
            <pc:sldMk cId="3051230291" sldId="326"/>
            <ac:picMk id="5" creationId="{389DAB60-B3D5-7817-4A14-1FB08502984C}"/>
          </ac:picMkLst>
        </pc:picChg>
      </pc:sldChg>
    </pc:docChg>
  </pc:docChgLst>
  <pc:docChgLst>
    <pc:chgData name="Jose Guillermo Herrera Ramirez" userId="6dc6c2f7-563e-41ca-8285-fab432b350c3" providerId="ADAL" clId="{78EE0EC5-49C1-4961-97E4-E95CA4AD72C5}"/>
    <pc:docChg chg="custSel addSld delSld modSld sldOrd">
      <pc:chgData name="Jose Guillermo Herrera Ramirez" userId="6dc6c2f7-563e-41ca-8285-fab432b350c3" providerId="ADAL" clId="{78EE0EC5-49C1-4961-97E4-E95CA4AD72C5}" dt="2022-08-10T18:46:17.012" v="3565" actId="1076"/>
      <pc:docMkLst>
        <pc:docMk/>
      </pc:docMkLst>
      <pc:sldChg chg="del">
        <pc:chgData name="Jose Guillermo Herrera Ramirez" userId="6dc6c2f7-563e-41ca-8285-fab432b350c3" providerId="ADAL" clId="{78EE0EC5-49C1-4961-97E4-E95CA4AD72C5}" dt="2022-08-10T17:25:41.582" v="0" actId="47"/>
        <pc:sldMkLst>
          <pc:docMk/>
          <pc:sldMk cId="895915843" sldId="266"/>
        </pc:sldMkLst>
      </pc:sldChg>
      <pc:sldChg chg="modSp mod">
        <pc:chgData name="Jose Guillermo Herrera Ramirez" userId="6dc6c2f7-563e-41ca-8285-fab432b350c3" providerId="ADAL" clId="{78EE0EC5-49C1-4961-97E4-E95CA4AD72C5}" dt="2022-08-10T18:37:38.599" v="3454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78EE0EC5-49C1-4961-97E4-E95CA4AD72C5}" dt="2022-08-10T17:26:05.873" v="50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6dc6c2f7-563e-41ca-8285-fab432b350c3" providerId="ADAL" clId="{78EE0EC5-49C1-4961-97E4-E95CA4AD72C5}" dt="2022-08-10T18:37:38.599" v="3454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40:06.372" v="3547" actId="5793"/>
        <pc:sldMkLst>
          <pc:docMk/>
          <pc:sldMk cId="84181958" sldId="310"/>
        </pc:sldMkLst>
        <pc:spChg chg="mod">
          <ac:chgData name="Jose Guillermo Herrera Ramirez" userId="6dc6c2f7-563e-41ca-8285-fab432b350c3" providerId="ADAL" clId="{78EE0EC5-49C1-4961-97E4-E95CA4AD72C5}" dt="2022-08-10T18:05:39.902" v="1699" actId="6549"/>
          <ac:spMkLst>
            <pc:docMk/>
            <pc:sldMk cId="84181958" sldId="310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40:06.372" v="3547" actId="5793"/>
          <ac:spMkLst>
            <pc:docMk/>
            <pc:sldMk cId="84181958" sldId="310"/>
            <ac:spMk id="3" creationId="{406F7FE0-F42B-9A99-4F44-7C5CC4AD6658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36:29.229" v="3292" actId="20577"/>
        <pc:sldMkLst>
          <pc:docMk/>
          <pc:sldMk cId="3090300610" sldId="311"/>
        </pc:sldMkLst>
        <pc:spChg chg="mod">
          <ac:chgData name="Jose Guillermo Herrera Ramirez" userId="6dc6c2f7-563e-41ca-8285-fab432b350c3" providerId="ADAL" clId="{78EE0EC5-49C1-4961-97E4-E95CA4AD72C5}" dt="2022-08-10T18:28:05.416" v="2637" actId="20577"/>
          <ac:spMkLst>
            <pc:docMk/>
            <pc:sldMk cId="3090300610" sldId="311"/>
            <ac:spMk id="2" creationId="{5B4AE088-DA8D-7C4E-69AE-43BB91B6EBA7}"/>
          </ac:spMkLst>
        </pc:spChg>
        <pc:spChg chg="mod">
          <ac:chgData name="Jose Guillermo Herrera Ramirez" userId="6dc6c2f7-563e-41ca-8285-fab432b350c3" providerId="ADAL" clId="{78EE0EC5-49C1-4961-97E4-E95CA4AD72C5}" dt="2022-08-10T18:36:29.229" v="3292" actId="20577"/>
          <ac:spMkLst>
            <pc:docMk/>
            <pc:sldMk cId="3090300610" sldId="311"/>
            <ac:spMk id="3" creationId="{BD689E25-258E-F629-8A61-1261E5B2B9B6}"/>
          </ac:spMkLst>
        </pc:spChg>
      </pc:sldChg>
      <pc:sldChg chg="del">
        <pc:chgData name="Jose Guillermo Herrera Ramirez" userId="6dc6c2f7-563e-41ca-8285-fab432b350c3" providerId="ADAL" clId="{78EE0EC5-49C1-4961-97E4-E95CA4AD72C5}" dt="2022-08-10T18:26:58.201" v="2559" actId="47"/>
        <pc:sldMkLst>
          <pc:docMk/>
          <pc:sldMk cId="4160855656" sldId="312"/>
        </pc:sldMkLst>
      </pc:sldChg>
      <pc:sldChg chg="modSp mod">
        <pc:chgData name="Jose Guillermo Herrera Ramirez" userId="6dc6c2f7-563e-41ca-8285-fab432b350c3" providerId="ADAL" clId="{78EE0EC5-49C1-4961-97E4-E95CA4AD72C5}" dt="2022-08-10T18:37:11.269" v="3436" actId="20577"/>
        <pc:sldMkLst>
          <pc:docMk/>
          <pc:sldMk cId="2885904781" sldId="313"/>
        </pc:sldMkLst>
        <pc:spChg chg="mod">
          <ac:chgData name="Jose Guillermo Herrera Ramirez" userId="6dc6c2f7-563e-41ca-8285-fab432b350c3" providerId="ADAL" clId="{78EE0EC5-49C1-4961-97E4-E95CA4AD72C5}" dt="2022-08-10T18:30:52.445" v="2853" actId="20577"/>
          <ac:spMkLst>
            <pc:docMk/>
            <pc:sldMk cId="2885904781" sldId="313"/>
            <ac:spMk id="2" creationId="{D4ADE6C3-A7AD-0E9D-C3F2-CE6DE91E0DE8}"/>
          </ac:spMkLst>
        </pc:spChg>
        <pc:spChg chg="mod">
          <ac:chgData name="Jose Guillermo Herrera Ramirez" userId="6dc6c2f7-563e-41ca-8285-fab432b350c3" providerId="ADAL" clId="{78EE0EC5-49C1-4961-97E4-E95CA4AD72C5}" dt="2022-08-10T18:37:11.269" v="3436" actId="20577"/>
          <ac:spMkLst>
            <pc:docMk/>
            <pc:sldMk cId="2885904781" sldId="313"/>
            <ac:spMk id="3" creationId="{5EDF8E7F-A19F-FB50-4E56-B3431362954B}"/>
          </ac:spMkLst>
        </pc:spChg>
      </pc:sldChg>
      <pc:sldChg chg="ord">
        <pc:chgData name="Jose Guillermo Herrera Ramirez" userId="6dc6c2f7-563e-41ca-8285-fab432b350c3" providerId="ADAL" clId="{78EE0EC5-49C1-4961-97E4-E95CA4AD72C5}" dt="2022-08-10T18:27:05.597" v="2561"/>
        <pc:sldMkLst>
          <pc:docMk/>
          <pc:sldMk cId="3058689432" sldId="315"/>
        </pc:sldMkLst>
      </pc:sldChg>
      <pc:sldChg chg="modSp add mod ord">
        <pc:chgData name="Jose Guillermo Herrera Ramirez" userId="6dc6c2f7-563e-41ca-8285-fab432b350c3" providerId="ADAL" clId="{78EE0EC5-49C1-4961-97E4-E95CA4AD72C5}" dt="2022-08-10T18:38:38.847" v="3482" actId="20577"/>
        <pc:sldMkLst>
          <pc:docMk/>
          <pc:sldMk cId="2857682741" sldId="316"/>
        </pc:sldMkLst>
        <pc:spChg chg="mod">
          <ac:chgData name="Jose Guillermo Herrera Ramirez" userId="6dc6c2f7-563e-41ca-8285-fab432b350c3" providerId="ADAL" clId="{78EE0EC5-49C1-4961-97E4-E95CA4AD72C5}" dt="2022-08-10T17:33:08.696" v="411" actId="20577"/>
          <ac:spMkLst>
            <pc:docMk/>
            <pc:sldMk cId="2857682741" sldId="316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38:38.847" v="3482" actId="20577"/>
          <ac:spMkLst>
            <pc:docMk/>
            <pc:sldMk cId="2857682741" sldId="316"/>
            <ac:spMk id="3" creationId="{406F7FE0-F42B-9A99-4F44-7C5CC4AD6658}"/>
          </ac:spMkLst>
        </pc:spChg>
      </pc:sldChg>
      <pc:sldChg chg="modSp add mod ord">
        <pc:chgData name="Jose Guillermo Herrera Ramirez" userId="6dc6c2f7-563e-41ca-8285-fab432b350c3" providerId="ADAL" clId="{78EE0EC5-49C1-4961-97E4-E95CA4AD72C5}" dt="2022-08-10T18:26:32.695" v="2558" actId="20577"/>
        <pc:sldMkLst>
          <pc:docMk/>
          <pc:sldMk cId="2683908271" sldId="317"/>
        </pc:sldMkLst>
        <pc:spChg chg="mod">
          <ac:chgData name="Jose Guillermo Herrera Ramirez" userId="6dc6c2f7-563e-41ca-8285-fab432b350c3" providerId="ADAL" clId="{78EE0EC5-49C1-4961-97E4-E95CA4AD72C5}" dt="2022-08-10T18:11:52.484" v="2001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26:32.695" v="2558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addSp delSp modSp new mod">
        <pc:chgData name="Jose Guillermo Herrera Ramirez" userId="6dc6c2f7-563e-41ca-8285-fab432b350c3" providerId="ADAL" clId="{78EE0EC5-49C1-4961-97E4-E95CA4AD72C5}" dt="2022-08-10T18:44:37.638" v="3553" actId="732"/>
        <pc:sldMkLst>
          <pc:docMk/>
          <pc:sldMk cId="1856606109" sldId="318"/>
        </pc:sldMkLst>
        <pc:spChg chg="del">
          <ac:chgData name="Jose Guillermo Herrera Ramirez" userId="6dc6c2f7-563e-41ca-8285-fab432b350c3" providerId="ADAL" clId="{78EE0EC5-49C1-4961-97E4-E95CA4AD72C5}" dt="2022-08-10T18:44:13.363" v="3549" actId="22"/>
          <ac:spMkLst>
            <pc:docMk/>
            <pc:sldMk cId="1856606109" sldId="318"/>
            <ac:spMk id="3" creationId="{82E3F264-64DB-704B-5F7C-41DC1D96748D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4:37.638" v="3553" actId="732"/>
          <ac:picMkLst>
            <pc:docMk/>
            <pc:sldMk cId="1856606109" sldId="318"/>
            <ac:picMk id="5" creationId="{9448CCBF-9886-2DAF-8443-A4126A7F44BA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5:32.086" v="3559" actId="732"/>
        <pc:sldMkLst>
          <pc:docMk/>
          <pc:sldMk cId="3281190883" sldId="319"/>
        </pc:sldMkLst>
        <pc:spChg chg="del">
          <ac:chgData name="Jose Guillermo Herrera Ramirez" userId="6dc6c2f7-563e-41ca-8285-fab432b350c3" providerId="ADAL" clId="{78EE0EC5-49C1-4961-97E4-E95CA4AD72C5}" dt="2022-08-10T18:45:12.789" v="3555" actId="22"/>
          <ac:spMkLst>
            <pc:docMk/>
            <pc:sldMk cId="3281190883" sldId="319"/>
            <ac:spMk id="3" creationId="{EFA1086F-4FCB-4D8E-F405-2965FEA8BCB2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5:32.086" v="3559" actId="732"/>
          <ac:picMkLst>
            <pc:docMk/>
            <pc:sldMk cId="3281190883" sldId="319"/>
            <ac:picMk id="5" creationId="{1FFCD48A-2503-B90A-2A5F-DA0794CF2670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6:17.012" v="3565" actId="1076"/>
        <pc:sldMkLst>
          <pc:docMk/>
          <pc:sldMk cId="3033216513" sldId="320"/>
        </pc:sldMkLst>
        <pc:spChg chg="del">
          <ac:chgData name="Jose Guillermo Herrera Ramirez" userId="6dc6c2f7-563e-41ca-8285-fab432b350c3" providerId="ADAL" clId="{78EE0EC5-49C1-4961-97E4-E95CA4AD72C5}" dt="2022-08-10T18:46:05.277" v="3561" actId="22"/>
          <ac:spMkLst>
            <pc:docMk/>
            <pc:sldMk cId="3033216513" sldId="320"/>
            <ac:spMk id="3" creationId="{D54F6D10-360E-7D01-6C96-44616DE98E13}"/>
          </ac:spMkLst>
        </pc:spChg>
        <pc:picChg chg="add mod ord">
          <ac:chgData name="Jose Guillermo Herrera Ramirez" userId="6dc6c2f7-563e-41ca-8285-fab432b350c3" providerId="ADAL" clId="{78EE0EC5-49C1-4961-97E4-E95CA4AD72C5}" dt="2022-08-10T18:46:17.012" v="3565" actId="1076"/>
          <ac:picMkLst>
            <pc:docMk/>
            <pc:sldMk cId="3033216513" sldId="320"/>
            <ac:picMk id="5" creationId="{7601E9B3-5069-FB18-D62C-1409680F2AB8}"/>
          </ac:picMkLst>
        </pc:picChg>
      </pc:sldChg>
    </pc:docChg>
  </pc:docChgLst>
  <pc:docChgLst>
    <pc:chgData name="Jose Guillermo Herrera Ramirez" userId="S::guillermo.herrera@udlap.mx::6dc6c2f7-563e-41ca-8285-fab432b350c3" providerId="AD" clId="Web-{2C99B644-FBF7-43B9-8540-8526DEACE252}"/>
    <pc:docChg chg="modSld">
      <pc:chgData name="Jose Guillermo Herrera Ramirez" userId="S::guillermo.herrera@udlap.mx::6dc6c2f7-563e-41ca-8285-fab432b350c3" providerId="AD" clId="Web-{2C99B644-FBF7-43B9-8540-8526DEACE252}" dt="2022-08-10T23:27:42.800" v="3" actId="20577"/>
      <pc:docMkLst>
        <pc:docMk/>
      </pc:docMkLst>
      <pc:sldChg chg="modSp">
        <pc:chgData name="Jose Guillermo Herrera Ramirez" userId="S::guillermo.herrera@udlap.mx::6dc6c2f7-563e-41ca-8285-fab432b350c3" providerId="AD" clId="Web-{2C99B644-FBF7-43B9-8540-8526DEACE252}" dt="2022-08-10T22:56:44.260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2C99B644-FBF7-43B9-8540-8526DEACE252}" dt="2022-08-10T22:56:44.260" v="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">
        <pc:chgData name="Jose Guillermo Herrera Ramirez" userId="S::guillermo.herrera@udlap.mx::6dc6c2f7-563e-41ca-8285-fab432b350c3" providerId="AD" clId="Web-{2C99B644-FBF7-43B9-8540-8526DEACE252}" dt="2022-08-10T23:27:42.800" v="3" actId="20577"/>
        <pc:sldMkLst>
          <pc:docMk/>
          <pc:sldMk cId="84181958" sldId="310"/>
        </pc:sldMkLst>
        <pc:spChg chg="mod">
          <ac:chgData name="Jose Guillermo Herrera Ramirez" userId="S::guillermo.herrera@udlap.mx::6dc6c2f7-563e-41ca-8285-fab432b350c3" providerId="AD" clId="Web-{2C99B644-FBF7-43B9-8540-8526DEACE252}" dt="2022-08-10T23:27:42.800" v="3" actId="20577"/>
          <ac:spMkLst>
            <pc:docMk/>
            <pc:sldMk cId="84181958" sldId="310"/>
            <ac:spMk id="3" creationId="{406F7FE0-F42B-9A99-4F44-7C5CC4AD66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15/08/2022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15/08/2022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15 de agosto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Comentarios Tarea 1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Representante de la Escuela de Ciencias del CEUDLAP</a:t>
            </a:r>
            <a:endParaRPr lang="es-MX" dirty="0"/>
          </a:p>
          <a:p>
            <a:pPr marL="457200" indent="-457200">
              <a:buAutoNum type="arabicPeriod"/>
            </a:pPr>
            <a:r>
              <a:rPr lang="es-MX" dirty="0"/>
              <a:t>Comentarios de Spyder</a:t>
            </a:r>
          </a:p>
          <a:p>
            <a:pPr marL="457200" indent="-457200">
              <a:buAutoNum type="arabicPeriod"/>
            </a:pPr>
            <a:r>
              <a:rPr lang="es-MX" dirty="0"/>
              <a:t>Importar funciones</a:t>
            </a:r>
          </a:p>
          <a:p>
            <a:pPr marL="457200" indent="-457200">
              <a:buAutoNum type="arabicPeriod"/>
            </a:pPr>
            <a:r>
              <a:rPr lang="es-MX" dirty="0"/>
              <a:t>Primeros ejemplos en </a:t>
            </a:r>
            <a:r>
              <a:rPr lang="es-MX" dirty="0" err="1"/>
              <a:t>numpy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8CFE-B724-3559-D19B-0D64F3C9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F4069-A92C-22EF-A7FE-22B01AE3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BD8833-0700-E2F1-10A3-7040AEED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4"/>
          <a:stretch/>
        </p:blipFill>
        <p:spPr>
          <a:xfrm>
            <a:off x="664961" y="1"/>
            <a:ext cx="11258939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0586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Tarea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Aspectos</a:t>
            </a:r>
            <a:r>
              <a:rPr lang="en-US" dirty="0">
                <a:ea typeface="+mn-lt"/>
                <a:cs typeface="+mn-lt"/>
              </a:rPr>
              <a:t> buenos: </a:t>
            </a:r>
            <a:r>
              <a:rPr lang="en-US" dirty="0" err="1">
                <a:ea typeface="+mn-lt"/>
                <a:cs typeface="+mn-lt"/>
              </a:rPr>
              <a:t>Título</a:t>
            </a:r>
            <a:r>
              <a:rPr lang="en-US" dirty="0">
                <a:ea typeface="+mn-lt"/>
                <a:cs typeface="+mn-lt"/>
              </a:rPr>
              <a:t> a la 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, primero </a:t>
            </a:r>
            <a:r>
              <a:rPr lang="en-US" dirty="0" err="1">
                <a:ea typeface="+mn-lt"/>
                <a:cs typeface="+mn-lt"/>
              </a:rPr>
              <a:t>conceptos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luego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instalación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Investigaron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de un SO, </a:t>
            </a:r>
            <a:r>
              <a:rPr lang="en-US" dirty="0" err="1">
                <a:ea typeface="+mn-lt"/>
                <a:cs typeface="+mn-lt"/>
              </a:rPr>
              <a:t>capturas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pantalla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instalación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adicional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paso (leer </a:t>
            </a:r>
            <a:r>
              <a:rPr lang="en-US" dirty="0" err="1">
                <a:ea typeface="+mn-lt"/>
                <a:cs typeface="+mn-lt"/>
              </a:rPr>
              <a:t>términos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condiciones</a:t>
            </a:r>
            <a:r>
              <a:rPr lang="en-US" dirty="0">
                <a:ea typeface="+mn-lt"/>
                <a:cs typeface="+mn-lt"/>
              </a:rPr>
              <a:t>), </a:t>
            </a:r>
            <a:r>
              <a:rPr lang="en-US" dirty="0" err="1">
                <a:ea typeface="+mn-lt"/>
                <a:cs typeface="+mn-lt"/>
              </a:rPr>
              <a:t>evidencia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documento</a:t>
            </a:r>
            <a:r>
              <a:rPr lang="en-US" dirty="0">
                <a:ea typeface="+mn-lt"/>
                <a:cs typeface="+mn-lt"/>
              </a:rPr>
              <a:t> de word.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Otros </a:t>
            </a:r>
            <a:r>
              <a:rPr lang="en-US" dirty="0" err="1"/>
              <a:t>aspectos</a:t>
            </a:r>
            <a:r>
              <a:rPr lang="en-US" dirty="0"/>
              <a:t>: ¿</a:t>
            </a:r>
            <a:r>
              <a:rPr lang="en-US" dirty="0" err="1"/>
              <a:t>Servirá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guía</a:t>
            </a:r>
            <a:r>
              <a:rPr lang="en-US" dirty="0"/>
              <a:t> de </a:t>
            </a:r>
            <a:r>
              <a:rPr lang="en-US" dirty="0" err="1"/>
              <a:t>instalación</a:t>
            </a:r>
            <a:r>
              <a:rPr lang="en-US" dirty="0"/>
              <a:t> para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?, ¿</a:t>
            </a:r>
            <a:r>
              <a:rPr lang="en-US" dirty="0" err="1"/>
              <a:t>Abrieron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?, </a:t>
            </a:r>
            <a:r>
              <a:rPr lang="en-US" dirty="0" err="1"/>
              <a:t>Recuerden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 </a:t>
            </a:r>
            <a:r>
              <a:rPr lang="en-US" dirty="0" err="1"/>
              <a:t>deben</a:t>
            </a:r>
            <a:r>
              <a:rPr lang="en-US" dirty="0"/>
              <a:t> 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son de 4 o 5 personas, solo un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equipo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de 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(</a:t>
            </a:r>
            <a:r>
              <a:rPr lang="en-US" dirty="0" err="1"/>
              <a:t>crtl+enter</a:t>
            </a:r>
            <a:r>
              <a:rPr lang="en-US" dirty="0"/>
              <a:t>) (F9)</a:t>
            </a:r>
          </a:p>
          <a:p>
            <a:pPr marL="457200" indent="-457200">
              <a:buAutoNum type="arabicPeriod"/>
            </a:pPr>
            <a:r>
              <a:rPr lang="en-US" dirty="0"/>
              <a:t>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renglón</a:t>
            </a:r>
            <a:r>
              <a:rPr lang="en-US" dirty="0"/>
              <a:t> 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advertencia</a:t>
            </a:r>
            <a:r>
              <a:rPr lang="en-US" dirty="0"/>
              <a:t> (Warning)</a:t>
            </a:r>
          </a:p>
          <a:p>
            <a:pPr marL="457200" indent="-457200">
              <a:buAutoNum type="arabicPeriod"/>
            </a:pPr>
            <a:r>
              <a:rPr lang="en-US" dirty="0" err="1"/>
              <a:t>Detener</a:t>
            </a:r>
            <a:r>
              <a:rPr lang="en-US" dirty="0"/>
              <a:t> 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Eliminar</a:t>
            </a:r>
            <a:r>
              <a:rPr lang="en-US" dirty="0"/>
              <a:t> variables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1061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Importando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MX" altLang="es-MX" dirty="0"/>
              <a:t>Crear un archivo “mis_funciones.py” </a:t>
            </a:r>
            <a:endParaRPr lang="es-MX" altLang="es-MX" dirty="0">
              <a:sym typeface="Wingdings" panose="05000000000000000000" pitchFamily="2" charset="2"/>
            </a:endParaRPr>
          </a:p>
          <a:p>
            <a:pPr marL="457200" indent="-457200">
              <a:buAutoNum type="arabicPeriod" startAt="5"/>
            </a:pPr>
            <a:r>
              <a:rPr lang="es-MX" altLang="es-MX" dirty="0">
                <a:sym typeface="Wingdings" panose="05000000000000000000" pitchFamily="2" charset="2"/>
              </a:rPr>
              <a:t>Importar las librerías usuales que deberían estar ya instaladas </a:t>
            </a:r>
            <a:r>
              <a:rPr lang="es-MX" altLang="es-MX" dirty="0" err="1">
                <a:sym typeface="Wingdings" panose="05000000000000000000" pitchFamily="2" charset="2"/>
              </a:rPr>
              <a:t>numpy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scipy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stats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networkx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matplotlib</a:t>
            </a:r>
            <a:r>
              <a:rPr lang="es-MX" altLang="es-MX" dirty="0">
                <a:sym typeface="Wingdings" panose="05000000000000000000" pitchFamily="2" charset="2"/>
              </a:rPr>
              <a:t>, pandas, </a:t>
            </a:r>
            <a:r>
              <a:rPr lang="es-MX" altLang="es-MX" dirty="0" err="1">
                <a:sym typeface="Wingdings" panose="05000000000000000000" pitchFamily="2" charset="2"/>
              </a:rPr>
              <a:t>Stickit-Learn</a:t>
            </a:r>
            <a:r>
              <a:rPr lang="es-MX" altLang="es-MX" dirty="0">
                <a:sym typeface="Wingdings" panose="05000000000000000000" pitchFamily="2" charset="2"/>
              </a:rPr>
              <a:t>...</a:t>
            </a:r>
            <a:endParaRPr lang="es-MX" altLang="es-MX" dirty="0"/>
          </a:p>
          <a:p>
            <a:pPr marL="457200" indent="-457200">
              <a:buAutoNum type="arabicPeriod" startAt="5"/>
            </a:pPr>
            <a:r>
              <a:rPr lang="es-MX" altLang="es-MX" dirty="0"/>
              <a:t>Ejemplos de uso</a:t>
            </a:r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175" y="366814"/>
            <a:ext cx="10058400" cy="1450757"/>
          </a:xfrm>
        </p:spPr>
        <p:txBody>
          <a:bodyPr/>
          <a:lstStyle/>
          <a:p>
            <a:r>
              <a:rPr lang="es-MX" dirty="0"/>
              <a:t>Ejercicio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s-MX" altLang="es-MX" dirty="0"/>
              <a:t>Crear una función que dado x, mu y sigma, regrese el valor de la </a:t>
            </a:r>
            <a:r>
              <a:rPr lang="es-MX" altLang="es-MX" dirty="0" err="1"/>
              <a:t>fdp</a:t>
            </a:r>
            <a:r>
              <a:rPr lang="es-MX" altLang="es-MX" dirty="0"/>
              <a:t> normal. Hacer ejemplos de uso.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7609435-EC06-11D0-A6A9-FB4D8E23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6" y="3019916"/>
            <a:ext cx="7605963" cy="3209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286D1-485E-AD97-5F2E-4D915F1BA93D}"/>
              </a:ext>
            </a:extLst>
          </p:cNvPr>
          <p:cNvSpPr txBox="1"/>
          <p:nvPr/>
        </p:nvSpPr>
        <p:spPr>
          <a:xfrm>
            <a:off x="836639" y="5947389"/>
            <a:ext cx="11270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</a:rPr>
              <a:t>Rincón, L. (2012). Introducción a la teoría del riesgo. </a:t>
            </a:r>
            <a:r>
              <a:rPr lang="en-US" i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México: Facultad de Ciencias, UNAM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83B39A-9456-0ACD-AC4B-78E5533DB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5"/>
          <a:stretch/>
        </p:blipFill>
        <p:spPr>
          <a:xfrm>
            <a:off x="293785" y="0"/>
            <a:ext cx="11229909" cy="609289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3A2F7E6-19F6-7867-5744-EAB795A10CED}"/>
              </a:ext>
            </a:extLst>
          </p:cNvPr>
          <p:cNvSpPr/>
          <p:nvPr/>
        </p:nvSpPr>
        <p:spPr>
          <a:xfrm>
            <a:off x="1" y="1526797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6D5015-48D8-A418-30B8-F2CE1EE7E56F}"/>
              </a:ext>
            </a:extLst>
          </p:cNvPr>
          <p:cNvSpPr/>
          <p:nvPr/>
        </p:nvSpPr>
        <p:spPr>
          <a:xfrm>
            <a:off x="10932254" y="2290194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26688C-A4C2-309A-5BEB-D922BA0EC56A}"/>
              </a:ext>
            </a:extLst>
          </p:cNvPr>
          <p:cNvSpPr/>
          <p:nvPr/>
        </p:nvSpPr>
        <p:spPr>
          <a:xfrm>
            <a:off x="1380704" y="171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A79B12-A343-3788-716E-08026ED39661}"/>
              </a:ext>
            </a:extLst>
          </p:cNvPr>
          <p:cNvSpPr/>
          <p:nvPr/>
        </p:nvSpPr>
        <p:spPr>
          <a:xfrm>
            <a:off x="6226629" y="1908495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1C77CD-FCC9-D1D4-FA60-12C26915D3BF}"/>
              </a:ext>
            </a:extLst>
          </p:cNvPr>
          <p:cNvSpPr/>
          <p:nvPr/>
        </p:nvSpPr>
        <p:spPr>
          <a:xfrm>
            <a:off x="6534540" y="361899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7B0F1-D567-D0EC-2EF7-CD2A9B21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90A6-1DD9-4CE7-4243-0ED80421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454CD4-9041-42D7-7433-6A357C76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8"/>
          <a:stretch/>
        </p:blipFill>
        <p:spPr>
          <a:xfrm>
            <a:off x="845353" y="121297"/>
            <a:ext cx="10997682" cy="586895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F10EC25-FB1E-12F9-7ADB-5D99C3FA20F5}"/>
              </a:ext>
            </a:extLst>
          </p:cNvPr>
          <p:cNvSpPr/>
          <p:nvPr/>
        </p:nvSpPr>
        <p:spPr>
          <a:xfrm>
            <a:off x="11048895" y="2431866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8C2342-08E8-EA70-C431-D535FDA691E5}"/>
              </a:ext>
            </a:extLst>
          </p:cNvPr>
          <p:cNvSpPr/>
          <p:nvPr/>
        </p:nvSpPr>
        <p:spPr>
          <a:xfrm>
            <a:off x="437294" y="4671214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508B51A-167A-1506-65B6-B0B9564B6D0E}"/>
              </a:ext>
            </a:extLst>
          </p:cNvPr>
          <p:cNvSpPr/>
          <p:nvPr/>
        </p:nvSpPr>
        <p:spPr>
          <a:xfrm>
            <a:off x="386390" y="1520967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980CB-B25C-B446-048B-6461DF4E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3E63C-40C0-8F2E-3DE9-E4EBC3FD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9DAB60-B3D5-7817-4A14-1FB085029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3"/>
          <a:stretch/>
        </p:blipFill>
        <p:spPr>
          <a:xfrm>
            <a:off x="641758" y="159916"/>
            <a:ext cx="10908484" cy="59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3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892318d4-e363-48a4-912e-c56c7be1628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246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RetrospectVTI</vt:lpstr>
      <vt:lpstr>Minería de datos: Clase 15 de agosto</vt:lpstr>
      <vt:lpstr>Comentarios Tarea 1</vt:lpstr>
      <vt:lpstr>Comentarios de Spyder</vt:lpstr>
      <vt:lpstr>¿Dudas o preguntas?</vt:lpstr>
      <vt:lpstr>Python: Importando funciones</vt:lpstr>
      <vt:lpstr>Ejercicio</vt:lpstr>
      <vt:lpstr>Presentación de PowerPoint</vt:lpstr>
      <vt:lpstr>Presentación de PowerPoint</vt:lpstr>
      <vt:lpstr>Presentación de PowerPoint</vt:lpstr>
      <vt:lpstr>Presentación de PowerPoint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192</cp:revision>
  <dcterms:created xsi:type="dcterms:W3CDTF">2022-08-08T17:41:56Z</dcterms:created>
  <dcterms:modified xsi:type="dcterms:W3CDTF">2022-08-15T18:47:42Z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