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09" r:id="rId5"/>
    <p:sldId id="327" r:id="rId6"/>
    <p:sldId id="322" r:id="rId7"/>
    <p:sldId id="323" r:id="rId8"/>
    <p:sldId id="317" r:id="rId9"/>
    <p:sldId id="328" r:id="rId10"/>
    <p:sldId id="329" r:id="rId11"/>
    <p:sldId id="316" r:id="rId12"/>
    <p:sldId id="314" r:id="rId13"/>
    <p:sldId id="321" r:id="rId14"/>
    <p:sldId id="330" r:id="rId15"/>
    <p:sldId id="331" r:id="rId16"/>
    <p:sldId id="332" r:id="rId17"/>
    <p:sldId id="333" r:id="rId18"/>
    <p:sldId id="315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18C50-95B0-3466-33FD-AEA4CF5DB148}" v="271" dt="2022-08-15T18:02:01.169"/>
    <p1510:client id="{40E6A71B-DA3E-FD2C-D804-EDC6BE1F7A79}" v="547" dt="2022-08-15T16:04:28.805"/>
    <p1510:client id="{63329719-F268-4135-90DF-F12142BAFE55}" v="1" dt="2022-08-15T23:14:13.876"/>
    <p1510:client id="{86327742-E2BC-2926-807F-72BA3900D833}" v="815" dt="2022-08-17T17:46:35.164"/>
    <p1510:client id="{B8CD9665-A894-4FEE-B900-6B7E7ED57193}" v="9" dt="2022-08-15T18:38:15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40E6A71B-DA3E-FD2C-D804-EDC6BE1F7A79}"/>
    <pc:docChg chg="addSld modSld sldOrd">
      <pc:chgData name="Jose Guillermo Herrera Ramirez" userId="S::guillermo.herrera@udlap.mx::6dc6c2f7-563e-41ca-8285-fab432b350c3" providerId="AD" clId="Web-{40E6A71B-DA3E-FD2C-D804-EDC6BE1F7A79}" dt="2022-08-15T16:04:28.805" v="554" actId="20577"/>
      <pc:docMkLst>
        <pc:docMk/>
      </pc:docMkLst>
      <pc:sldChg chg="modSp">
        <pc:chgData name="Jose Guillermo Herrera Ramirez" userId="S::guillermo.herrera@udlap.mx::6dc6c2f7-563e-41ca-8285-fab432b350c3" providerId="AD" clId="Web-{40E6A71B-DA3E-FD2C-D804-EDC6BE1F7A79}" dt="2022-08-15T16:03:06.630" v="499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40E6A71B-DA3E-FD2C-D804-EDC6BE1F7A79}" dt="2022-08-15T14:24:08.193" v="2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40E6A71B-DA3E-FD2C-D804-EDC6BE1F7A79}" dt="2022-08-15T16:03:06.630" v="499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 new ord">
        <pc:chgData name="Jose Guillermo Herrera Ramirez" userId="S::guillermo.herrera@udlap.mx::6dc6c2f7-563e-41ca-8285-fab432b350c3" providerId="AD" clId="Web-{40E6A71B-DA3E-FD2C-D804-EDC6BE1F7A79}" dt="2022-08-15T15:54:41.581" v="448" actId="20577"/>
        <pc:sldMkLst>
          <pc:docMk/>
          <pc:sldMk cId="1760852371" sldId="321"/>
        </pc:sldMkLst>
        <pc:spChg chg="mod">
          <ac:chgData name="Jose Guillermo Herrera Ramirez" userId="S::guillermo.herrera@udlap.mx::6dc6c2f7-563e-41ca-8285-fab432b350c3" providerId="AD" clId="Web-{40E6A71B-DA3E-FD2C-D804-EDC6BE1F7A79}" dt="2022-08-15T14:24:52.148" v="35" actId="20577"/>
          <ac:spMkLst>
            <pc:docMk/>
            <pc:sldMk cId="1760852371" sldId="321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40E6A71B-DA3E-FD2C-D804-EDC6BE1F7A79}" dt="2022-08-15T15:54:41.581" v="448" actId="20577"/>
          <ac:spMkLst>
            <pc:docMk/>
            <pc:sldMk cId="1760852371" sldId="321"/>
            <ac:spMk id="3" creationId="{877CCB57-D1C6-2618-0381-1418ACFCC45B}"/>
          </ac:spMkLst>
        </pc:spChg>
      </pc:sldChg>
      <pc:sldChg chg="modSp add replId">
        <pc:chgData name="Jose Guillermo Herrera Ramirez" userId="S::guillermo.herrera@udlap.mx::6dc6c2f7-563e-41ca-8285-fab432b350c3" providerId="AD" clId="Web-{40E6A71B-DA3E-FD2C-D804-EDC6BE1F7A79}" dt="2022-08-15T16:04:28.805" v="554" actId="20577"/>
        <pc:sldMkLst>
          <pc:docMk/>
          <pc:sldMk cId="1823988479" sldId="322"/>
        </pc:sldMkLst>
        <pc:spChg chg="mod">
          <ac:chgData name="Jose Guillermo Herrera Ramirez" userId="S::guillermo.herrera@udlap.mx::6dc6c2f7-563e-41ca-8285-fab432b350c3" providerId="AD" clId="Web-{40E6A71B-DA3E-FD2C-D804-EDC6BE1F7A79}" dt="2022-08-15T16:03:25.506" v="509" actId="20577"/>
          <ac:spMkLst>
            <pc:docMk/>
            <pc:sldMk cId="1823988479" sldId="322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40E6A71B-DA3E-FD2C-D804-EDC6BE1F7A79}" dt="2022-08-15T16:04:28.805" v="554" actId="20577"/>
          <ac:spMkLst>
            <pc:docMk/>
            <pc:sldMk cId="1823988479" sldId="322"/>
            <ac:spMk id="3" creationId="{877CCB57-D1C6-2618-0381-1418ACFCC45B}"/>
          </ac:spMkLst>
        </pc:spChg>
      </pc:sldChg>
    </pc:docChg>
  </pc:docChgLst>
  <pc:docChgLst>
    <pc:chgData name="Jose Guillermo Herrera Ramirez" userId="S::guillermo.herrera@udlap.mx::6dc6c2f7-563e-41ca-8285-fab432b350c3" providerId="AD" clId="Web-{3FD18C50-95B0-3466-33FD-AEA4CF5DB148}"/>
    <pc:docChg chg="delSld modSld sldOrd">
      <pc:chgData name="Jose Guillermo Herrera Ramirez" userId="S::guillermo.herrera@udlap.mx::6dc6c2f7-563e-41ca-8285-fab432b350c3" providerId="AD" clId="Web-{3FD18C50-95B0-3466-33FD-AEA4CF5DB148}" dt="2022-08-15T18:01:58.325" v="261" actId="20577"/>
      <pc:docMkLst>
        <pc:docMk/>
      </pc:docMkLst>
      <pc:sldChg chg="modSp">
        <pc:chgData name="Jose Guillermo Herrera Ramirez" userId="S::guillermo.herrera@udlap.mx::6dc6c2f7-563e-41ca-8285-fab432b350c3" providerId="AD" clId="Web-{3FD18C50-95B0-3466-33FD-AEA4CF5DB148}" dt="2022-08-15T16:12:41.842" v="125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3FD18C50-95B0-3466-33FD-AEA4CF5DB148}" dt="2022-08-15T16:12:41.842" v="125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del">
        <pc:chgData name="Jose Guillermo Herrera Ramirez" userId="S::guillermo.herrera@udlap.mx::6dc6c2f7-563e-41ca-8285-fab432b350c3" providerId="AD" clId="Web-{3FD18C50-95B0-3466-33FD-AEA4CF5DB148}" dt="2022-08-15T17:50:27.616" v="171"/>
        <pc:sldMkLst>
          <pc:docMk/>
          <pc:sldMk cId="84181958" sldId="310"/>
        </pc:sldMkLst>
      </pc:sldChg>
      <pc:sldChg chg="del">
        <pc:chgData name="Jose Guillermo Herrera Ramirez" userId="S::guillermo.herrera@udlap.mx::6dc6c2f7-563e-41ca-8285-fab432b350c3" providerId="AD" clId="Web-{3FD18C50-95B0-3466-33FD-AEA4CF5DB148}" dt="2022-08-15T17:51:31.008" v="178"/>
        <pc:sldMkLst>
          <pc:docMk/>
          <pc:sldMk cId="3090300610" sldId="311"/>
        </pc:sldMkLst>
      </pc:sldChg>
      <pc:sldChg chg="del">
        <pc:chgData name="Jose Guillermo Herrera Ramirez" userId="S::guillermo.herrera@udlap.mx::6dc6c2f7-563e-41ca-8285-fab432b350c3" providerId="AD" clId="Web-{3FD18C50-95B0-3466-33FD-AEA4CF5DB148}" dt="2022-08-15T17:51:32.477" v="179"/>
        <pc:sldMkLst>
          <pc:docMk/>
          <pc:sldMk cId="2885904781" sldId="313"/>
        </pc:sldMkLst>
      </pc:sldChg>
      <pc:sldChg chg="ord">
        <pc:chgData name="Jose Guillermo Herrera Ramirez" userId="S::guillermo.herrera@udlap.mx::6dc6c2f7-563e-41ca-8285-fab432b350c3" providerId="AD" clId="Web-{3FD18C50-95B0-3466-33FD-AEA4CF5DB148}" dt="2022-08-15T17:50:33.882" v="172"/>
        <pc:sldMkLst>
          <pc:docMk/>
          <pc:sldMk cId="3106148243" sldId="314"/>
        </pc:sldMkLst>
      </pc:sldChg>
      <pc:sldChg chg="addSp modSp">
        <pc:chgData name="Jose Guillermo Herrera Ramirez" userId="S::guillermo.herrera@udlap.mx::6dc6c2f7-563e-41ca-8285-fab432b350c3" providerId="AD" clId="Web-{3FD18C50-95B0-3466-33FD-AEA4CF5DB148}" dt="2022-08-15T18:01:58.325" v="261" actId="20577"/>
        <pc:sldMkLst>
          <pc:docMk/>
          <pc:sldMk cId="2857682741" sldId="316"/>
        </pc:sldMkLst>
        <pc:spChg chg="mod">
          <ac:chgData name="Jose Guillermo Herrera Ramirez" userId="S::guillermo.herrera@udlap.mx::6dc6c2f7-563e-41ca-8285-fab432b350c3" providerId="AD" clId="Web-{3FD18C50-95B0-3466-33FD-AEA4CF5DB148}" dt="2022-08-15T18:00:17.822" v="211" actId="20577"/>
          <ac:spMkLst>
            <pc:docMk/>
            <pc:sldMk cId="2857682741" sldId="316"/>
            <ac:spMk id="2" creationId="{BFA90CA9-E5E1-1790-43E7-5A2C731A8B7E}"/>
          </ac:spMkLst>
        </pc:spChg>
        <pc:spChg chg="mod">
          <ac:chgData name="Jose Guillermo Herrera Ramirez" userId="S::guillermo.herrera@udlap.mx::6dc6c2f7-563e-41ca-8285-fab432b350c3" providerId="AD" clId="Web-{3FD18C50-95B0-3466-33FD-AEA4CF5DB148}" dt="2022-08-15T18:01:58.325" v="261" actId="20577"/>
          <ac:spMkLst>
            <pc:docMk/>
            <pc:sldMk cId="2857682741" sldId="316"/>
            <ac:spMk id="3" creationId="{406F7FE0-F42B-9A99-4F44-7C5CC4AD6658}"/>
          </ac:spMkLst>
        </pc:spChg>
        <pc:spChg chg="add mod">
          <ac:chgData name="Jose Guillermo Herrera Ramirez" userId="S::guillermo.herrera@udlap.mx::6dc6c2f7-563e-41ca-8285-fab432b350c3" providerId="AD" clId="Web-{3FD18C50-95B0-3466-33FD-AEA4CF5DB148}" dt="2022-08-15T18:00:35.588" v="214" actId="1076"/>
          <ac:spMkLst>
            <pc:docMk/>
            <pc:sldMk cId="2857682741" sldId="316"/>
            <ac:spMk id="6" creationId="{DFD286D1-485E-AD97-5F2E-4D915F1BA93D}"/>
          </ac:spMkLst>
        </pc:spChg>
        <pc:picChg chg="add mod">
          <ac:chgData name="Jose Guillermo Herrera Ramirez" userId="S::guillermo.herrera@udlap.mx::6dc6c2f7-563e-41ca-8285-fab432b350c3" providerId="AD" clId="Web-{3FD18C50-95B0-3466-33FD-AEA4CF5DB148}" dt="2022-08-15T18:00:47.979" v="219" actId="1076"/>
          <ac:picMkLst>
            <pc:docMk/>
            <pc:sldMk cId="2857682741" sldId="316"/>
            <ac:picMk id="4" creationId="{87609435-EC06-11D0-A6A9-FB4D8E23E2F5}"/>
          </ac:picMkLst>
        </pc:picChg>
      </pc:sldChg>
      <pc:sldChg chg="modSp ord">
        <pc:chgData name="Jose Guillermo Herrera Ramirez" userId="S::guillermo.herrera@udlap.mx::6dc6c2f7-563e-41ca-8285-fab432b350c3" providerId="AD" clId="Web-{3FD18C50-95B0-3466-33FD-AEA4CF5DB148}" dt="2022-08-15T17:59:57.603" v="200" actId="20577"/>
        <pc:sldMkLst>
          <pc:docMk/>
          <pc:sldMk cId="2683908271" sldId="317"/>
        </pc:sldMkLst>
        <pc:spChg chg="mod">
          <ac:chgData name="Jose Guillermo Herrera Ramirez" userId="S::guillermo.herrera@udlap.mx::6dc6c2f7-563e-41ca-8285-fab432b350c3" providerId="AD" clId="Web-{3FD18C50-95B0-3466-33FD-AEA4CF5DB148}" dt="2022-08-15T17:51:19.930" v="177" actId="20577"/>
          <ac:spMkLst>
            <pc:docMk/>
            <pc:sldMk cId="2683908271" sldId="317"/>
            <ac:spMk id="2" creationId="{BFA90CA9-E5E1-1790-43E7-5A2C731A8B7E}"/>
          </ac:spMkLst>
        </pc:spChg>
        <pc:spChg chg="mod">
          <ac:chgData name="Jose Guillermo Herrera Ramirez" userId="S::guillermo.herrera@udlap.mx::6dc6c2f7-563e-41ca-8285-fab432b350c3" providerId="AD" clId="Web-{3FD18C50-95B0-3466-33FD-AEA4CF5DB148}" dt="2022-08-15T17:59:57.603" v="200" actId="20577"/>
          <ac:spMkLst>
            <pc:docMk/>
            <pc:sldMk cId="2683908271" sldId="317"/>
            <ac:spMk id="3" creationId="{406F7FE0-F42B-9A99-4F44-7C5CC4AD6658}"/>
          </ac:spMkLst>
        </pc:spChg>
      </pc:sldChg>
      <pc:sldChg chg="del">
        <pc:chgData name="Jose Guillermo Herrera Ramirez" userId="S::guillermo.herrera@udlap.mx::6dc6c2f7-563e-41ca-8285-fab432b350c3" providerId="AD" clId="Web-{3FD18C50-95B0-3466-33FD-AEA4CF5DB148}" dt="2022-08-15T17:51:33.774" v="180"/>
        <pc:sldMkLst>
          <pc:docMk/>
          <pc:sldMk cId="1856606109" sldId="318"/>
        </pc:sldMkLst>
      </pc:sldChg>
      <pc:sldChg chg="del">
        <pc:chgData name="Jose Guillermo Herrera Ramirez" userId="S::guillermo.herrera@udlap.mx::6dc6c2f7-563e-41ca-8285-fab432b350c3" providerId="AD" clId="Web-{3FD18C50-95B0-3466-33FD-AEA4CF5DB148}" dt="2022-08-15T17:51:35.727" v="182"/>
        <pc:sldMkLst>
          <pc:docMk/>
          <pc:sldMk cId="3281190883" sldId="319"/>
        </pc:sldMkLst>
      </pc:sldChg>
      <pc:sldChg chg="del">
        <pc:chgData name="Jose Guillermo Herrera Ramirez" userId="S::guillermo.herrera@udlap.mx::6dc6c2f7-563e-41ca-8285-fab432b350c3" providerId="AD" clId="Web-{3FD18C50-95B0-3466-33FD-AEA4CF5DB148}" dt="2022-08-15T17:51:34.665" v="181"/>
        <pc:sldMkLst>
          <pc:docMk/>
          <pc:sldMk cId="3033216513" sldId="320"/>
        </pc:sldMkLst>
      </pc:sldChg>
      <pc:sldChg chg="modSp">
        <pc:chgData name="Jose Guillermo Herrera Ramirez" userId="S::guillermo.herrera@udlap.mx::6dc6c2f7-563e-41ca-8285-fab432b350c3" providerId="AD" clId="Web-{3FD18C50-95B0-3466-33FD-AEA4CF5DB148}" dt="2022-08-15T16:10:26.416" v="86" actId="20577"/>
        <pc:sldMkLst>
          <pc:docMk/>
          <pc:sldMk cId="1823988479" sldId="322"/>
        </pc:sldMkLst>
        <pc:spChg chg="mod">
          <ac:chgData name="Jose Guillermo Herrera Ramirez" userId="S::guillermo.herrera@udlap.mx::6dc6c2f7-563e-41ca-8285-fab432b350c3" providerId="AD" clId="Web-{3FD18C50-95B0-3466-33FD-AEA4CF5DB148}" dt="2022-08-15T16:10:26.416" v="86" actId="20577"/>
          <ac:spMkLst>
            <pc:docMk/>
            <pc:sldMk cId="1823988479" sldId="322"/>
            <ac:spMk id="3" creationId="{877CCB57-D1C6-2618-0381-1418ACFCC45B}"/>
          </ac:spMkLst>
        </pc:spChg>
      </pc:sldChg>
    </pc:docChg>
  </pc:docChgLst>
  <pc:docChgLst>
    <pc:chgData name="Jose Guillermo Herrera Ramirez" userId="6dc6c2f7-563e-41ca-8285-fab432b350c3" providerId="ADAL" clId="{78EE0EC5-49C1-4961-97E4-E95CA4AD72C5}"/>
    <pc:docChg chg="custSel addSld delSld modSld sldOrd">
      <pc:chgData name="Jose Guillermo Herrera Ramirez" userId="6dc6c2f7-563e-41ca-8285-fab432b350c3" providerId="ADAL" clId="{78EE0EC5-49C1-4961-97E4-E95CA4AD72C5}" dt="2022-08-10T18:46:17.012" v="3565" actId="1076"/>
      <pc:docMkLst>
        <pc:docMk/>
      </pc:docMkLst>
      <pc:sldChg chg="del">
        <pc:chgData name="Jose Guillermo Herrera Ramirez" userId="6dc6c2f7-563e-41ca-8285-fab432b350c3" providerId="ADAL" clId="{78EE0EC5-49C1-4961-97E4-E95CA4AD72C5}" dt="2022-08-10T17:25:41.582" v="0" actId="47"/>
        <pc:sldMkLst>
          <pc:docMk/>
          <pc:sldMk cId="895915843" sldId="266"/>
        </pc:sldMkLst>
      </pc:sldChg>
      <pc:sldChg chg="modSp mod">
        <pc:chgData name="Jose Guillermo Herrera Ramirez" userId="6dc6c2f7-563e-41ca-8285-fab432b350c3" providerId="ADAL" clId="{78EE0EC5-49C1-4961-97E4-E95CA4AD72C5}" dt="2022-08-10T18:37:38.599" v="3454" actId="20577"/>
        <pc:sldMkLst>
          <pc:docMk/>
          <pc:sldMk cId="1714490226" sldId="309"/>
        </pc:sldMkLst>
        <pc:spChg chg="mod">
          <ac:chgData name="Jose Guillermo Herrera Ramirez" userId="6dc6c2f7-563e-41ca-8285-fab432b350c3" providerId="ADAL" clId="{78EE0EC5-49C1-4961-97E4-E95CA4AD72C5}" dt="2022-08-10T17:26:05.873" v="50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6dc6c2f7-563e-41ca-8285-fab432b350c3" providerId="ADAL" clId="{78EE0EC5-49C1-4961-97E4-E95CA4AD72C5}" dt="2022-08-10T18:37:38.599" v="3454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 mod">
        <pc:chgData name="Jose Guillermo Herrera Ramirez" userId="6dc6c2f7-563e-41ca-8285-fab432b350c3" providerId="ADAL" clId="{78EE0EC5-49C1-4961-97E4-E95CA4AD72C5}" dt="2022-08-10T18:40:06.372" v="3547" actId="5793"/>
        <pc:sldMkLst>
          <pc:docMk/>
          <pc:sldMk cId="84181958" sldId="310"/>
        </pc:sldMkLst>
        <pc:spChg chg="mod">
          <ac:chgData name="Jose Guillermo Herrera Ramirez" userId="6dc6c2f7-563e-41ca-8285-fab432b350c3" providerId="ADAL" clId="{78EE0EC5-49C1-4961-97E4-E95CA4AD72C5}" dt="2022-08-10T18:05:39.902" v="1699" actId="6549"/>
          <ac:spMkLst>
            <pc:docMk/>
            <pc:sldMk cId="84181958" sldId="310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40:06.372" v="3547" actId="5793"/>
          <ac:spMkLst>
            <pc:docMk/>
            <pc:sldMk cId="84181958" sldId="310"/>
            <ac:spMk id="3" creationId="{406F7FE0-F42B-9A99-4F44-7C5CC4AD6658}"/>
          </ac:spMkLst>
        </pc:spChg>
      </pc:sldChg>
      <pc:sldChg chg="modSp mod">
        <pc:chgData name="Jose Guillermo Herrera Ramirez" userId="6dc6c2f7-563e-41ca-8285-fab432b350c3" providerId="ADAL" clId="{78EE0EC5-49C1-4961-97E4-E95CA4AD72C5}" dt="2022-08-10T18:36:29.229" v="3292" actId="20577"/>
        <pc:sldMkLst>
          <pc:docMk/>
          <pc:sldMk cId="3090300610" sldId="311"/>
        </pc:sldMkLst>
        <pc:spChg chg="mod">
          <ac:chgData name="Jose Guillermo Herrera Ramirez" userId="6dc6c2f7-563e-41ca-8285-fab432b350c3" providerId="ADAL" clId="{78EE0EC5-49C1-4961-97E4-E95CA4AD72C5}" dt="2022-08-10T18:28:05.416" v="2637" actId="20577"/>
          <ac:spMkLst>
            <pc:docMk/>
            <pc:sldMk cId="3090300610" sldId="311"/>
            <ac:spMk id="2" creationId="{5B4AE088-DA8D-7C4E-69AE-43BB91B6EBA7}"/>
          </ac:spMkLst>
        </pc:spChg>
        <pc:spChg chg="mod">
          <ac:chgData name="Jose Guillermo Herrera Ramirez" userId="6dc6c2f7-563e-41ca-8285-fab432b350c3" providerId="ADAL" clId="{78EE0EC5-49C1-4961-97E4-E95CA4AD72C5}" dt="2022-08-10T18:36:29.229" v="3292" actId="20577"/>
          <ac:spMkLst>
            <pc:docMk/>
            <pc:sldMk cId="3090300610" sldId="311"/>
            <ac:spMk id="3" creationId="{BD689E25-258E-F629-8A61-1261E5B2B9B6}"/>
          </ac:spMkLst>
        </pc:spChg>
      </pc:sldChg>
      <pc:sldChg chg="del">
        <pc:chgData name="Jose Guillermo Herrera Ramirez" userId="6dc6c2f7-563e-41ca-8285-fab432b350c3" providerId="ADAL" clId="{78EE0EC5-49C1-4961-97E4-E95CA4AD72C5}" dt="2022-08-10T18:26:58.201" v="2559" actId="47"/>
        <pc:sldMkLst>
          <pc:docMk/>
          <pc:sldMk cId="4160855656" sldId="312"/>
        </pc:sldMkLst>
      </pc:sldChg>
      <pc:sldChg chg="modSp mod">
        <pc:chgData name="Jose Guillermo Herrera Ramirez" userId="6dc6c2f7-563e-41ca-8285-fab432b350c3" providerId="ADAL" clId="{78EE0EC5-49C1-4961-97E4-E95CA4AD72C5}" dt="2022-08-10T18:37:11.269" v="3436" actId="20577"/>
        <pc:sldMkLst>
          <pc:docMk/>
          <pc:sldMk cId="2885904781" sldId="313"/>
        </pc:sldMkLst>
        <pc:spChg chg="mod">
          <ac:chgData name="Jose Guillermo Herrera Ramirez" userId="6dc6c2f7-563e-41ca-8285-fab432b350c3" providerId="ADAL" clId="{78EE0EC5-49C1-4961-97E4-E95CA4AD72C5}" dt="2022-08-10T18:30:52.445" v="2853" actId="20577"/>
          <ac:spMkLst>
            <pc:docMk/>
            <pc:sldMk cId="2885904781" sldId="313"/>
            <ac:spMk id="2" creationId="{D4ADE6C3-A7AD-0E9D-C3F2-CE6DE91E0DE8}"/>
          </ac:spMkLst>
        </pc:spChg>
        <pc:spChg chg="mod">
          <ac:chgData name="Jose Guillermo Herrera Ramirez" userId="6dc6c2f7-563e-41ca-8285-fab432b350c3" providerId="ADAL" clId="{78EE0EC5-49C1-4961-97E4-E95CA4AD72C5}" dt="2022-08-10T18:37:11.269" v="3436" actId="20577"/>
          <ac:spMkLst>
            <pc:docMk/>
            <pc:sldMk cId="2885904781" sldId="313"/>
            <ac:spMk id="3" creationId="{5EDF8E7F-A19F-FB50-4E56-B3431362954B}"/>
          </ac:spMkLst>
        </pc:spChg>
      </pc:sldChg>
      <pc:sldChg chg="ord">
        <pc:chgData name="Jose Guillermo Herrera Ramirez" userId="6dc6c2f7-563e-41ca-8285-fab432b350c3" providerId="ADAL" clId="{78EE0EC5-49C1-4961-97E4-E95CA4AD72C5}" dt="2022-08-10T18:27:05.597" v="2561"/>
        <pc:sldMkLst>
          <pc:docMk/>
          <pc:sldMk cId="3058689432" sldId="315"/>
        </pc:sldMkLst>
      </pc:sldChg>
      <pc:sldChg chg="modSp add mod ord">
        <pc:chgData name="Jose Guillermo Herrera Ramirez" userId="6dc6c2f7-563e-41ca-8285-fab432b350c3" providerId="ADAL" clId="{78EE0EC5-49C1-4961-97E4-E95CA4AD72C5}" dt="2022-08-10T18:38:38.847" v="3482" actId="20577"/>
        <pc:sldMkLst>
          <pc:docMk/>
          <pc:sldMk cId="2857682741" sldId="316"/>
        </pc:sldMkLst>
        <pc:spChg chg="mod">
          <ac:chgData name="Jose Guillermo Herrera Ramirez" userId="6dc6c2f7-563e-41ca-8285-fab432b350c3" providerId="ADAL" clId="{78EE0EC5-49C1-4961-97E4-E95CA4AD72C5}" dt="2022-08-10T17:33:08.696" v="411" actId="20577"/>
          <ac:spMkLst>
            <pc:docMk/>
            <pc:sldMk cId="2857682741" sldId="316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38:38.847" v="3482" actId="20577"/>
          <ac:spMkLst>
            <pc:docMk/>
            <pc:sldMk cId="2857682741" sldId="316"/>
            <ac:spMk id="3" creationId="{406F7FE0-F42B-9A99-4F44-7C5CC4AD6658}"/>
          </ac:spMkLst>
        </pc:spChg>
      </pc:sldChg>
      <pc:sldChg chg="modSp add mod ord">
        <pc:chgData name="Jose Guillermo Herrera Ramirez" userId="6dc6c2f7-563e-41ca-8285-fab432b350c3" providerId="ADAL" clId="{78EE0EC5-49C1-4961-97E4-E95CA4AD72C5}" dt="2022-08-10T18:26:32.695" v="2558" actId="20577"/>
        <pc:sldMkLst>
          <pc:docMk/>
          <pc:sldMk cId="2683908271" sldId="317"/>
        </pc:sldMkLst>
        <pc:spChg chg="mod">
          <ac:chgData name="Jose Guillermo Herrera Ramirez" userId="6dc6c2f7-563e-41ca-8285-fab432b350c3" providerId="ADAL" clId="{78EE0EC5-49C1-4961-97E4-E95CA4AD72C5}" dt="2022-08-10T18:11:52.484" v="2001" actId="20577"/>
          <ac:spMkLst>
            <pc:docMk/>
            <pc:sldMk cId="2683908271" sldId="317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26:32.695" v="2558" actId="20577"/>
          <ac:spMkLst>
            <pc:docMk/>
            <pc:sldMk cId="2683908271" sldId="317"/>
            <ac:spMk id="3" creationId="{406F7FE0-F42B-9A99-4F44-7C5CC4AD6658}"/>
          </ac:spMkLst>
        </pc:spChg>
      </pc:sldChg>
      <pc:sldChg chg="addSp delSp modSp new mod">
        <pc:chgData name="Jose Guillermo Herrera Ramirez" userId="6dc6c2f7-563e-41ca-8285-fab432b350c3" providerId="ADAL" clId="{78EE0EC5-49C1-4961-97E4-E95CA4AD72C5}" dt="2022-08-10T18:44:37.638" v="3553" actId="732"/>
        <pc:sldMkLst>
          <pc:docMk/>
          <pc:sldMk cId="1856606109" sldId="318"/>
        </pc:sldMkLst>
        <pc:spChg chg="del">
          <ac:chgData name="Jose Guillermo Herrera Ramirez" userId="6dc6c2f7-563e-41ca-8285-fab432b350c3" providerId="ADAL" clId="{78EE0EC5-49C1-4961-97E4-E95CA4AD72C5}" dt="2022-08-10T18:44:13.363" v="3549" actId="22"/>
          <ac:spMkLst>
            <pc:docMk/>
            <pc:sldMk cId="1856606109" sldId="318"/>
            <ac:spMk id="3" creationId="{82E3F264-64DB-704B-5F7C-41DC1D96748D}"/>
          </ac:spMkLst>
        </pc:spChg>
        <pc:picChg chg="add mod ord modCrop">
          <ac:chgData name="Jose Guillermo Herrera Ramirez" userId="6dc6c2f7-563e-41ca-8285-fab432b350c3" providerId="ADAL" clId="{78EE0EC5-49C1-4961-97E4-E95CA4AD72C5}" dt="2022-08-10T18:44:37.638" v="3553" actId="732"/>
          <ac:picMkLst>
            <pc:docMk/>
            <pc:sldMk cId="1856606109" sldId="318"/>
            <ac:picMk id="5" creationId="{9448CCBF-9886-2DAF-8443-A4126A7F44BA}"/>
          </ac:picMkLst>
        </pc:picChg>
      </pc:sldChg>
      <pc:sldChg chg="addSp delSp modSp new mod">
        <pc:chgData name="Jose Guillermo Herrera Ramirez" userId="6dc6c2f7-563e-41ca-8285-fab432b350c3" providerId="ADAL" clId="{78EE0EC5-49C1-4961-97E4-E95CA4AD72C5}" dt="2022-08-10T18:45:32.086" v="3559" actId="732"/>
        <pc:sldMkLst>
          <pc:docMk/>
          <pc:sldMk cId="3281190883" sldId="319"/>
        </pc:sldMkLst>
        <pc:spChg chg="del">
          <ac:chgData name="Jose Guillermo Herrera Ramirez" userId="6dc6c2f7-563e-41ca-8285-fab432b350c3" providerId="ADAL" clId="{78EE0EC5-49C1-4961-97E4-E95CA4AD72C5}" dt="2022-08-10T18:45:12.789" v="3555" actId="22"/>
          <ac:spMkLst>
            <pc:docMk/>
            <pc:sldMk cId="3281190883" sldId="319"/>
            <ac:spMk id="3" creationId="{EFA1086F-4FCB-4D8E-F405-2965FEA8BCB2}"/>
          </ac:spMkLst>
        </pc:spChg>
        <pc:picChg chg="add mod ord modCrop">
          <ac:chgData name="Jose Guillermo Herrera Ramirez" userId="6dc6c2f7-563e-41ca-8285-fab432b350c3" providerId="ADAL" clId="{78EE0EC5-49C1-4961-97E4-E95CA4AD72C5}" dt="2022-08-10T18:45:32.086" v="3559" actId="732"/>
          <ac:picMkLst>
            <pc:docMk/>
            <pc:sldMk cId="3281190883" sldId="319"/>
            <ac:picMk id="5" creationId="{1FFCD48A-2503-B90A-2A5F-DA0794CF2670}"/>
          </ac:picMkLst>
        </pc:picChg>
      </pc:sldChg>
      <pc:sldChg chg="addSp delSp modSp new mod">
        <pc:chgData name="Jose Guillermo Herrera Ramirez" userId="6dc6c2f7-563e-41ca-8285-fab432b350c3" providerId="ADAL" clId="{78EE0EC5-49C1-4961-97E4-E95CA4AD72C5}" dt="2022-08-10T18:46:17.012" v="3565" actId="1076"/>
        <pc:sldMkLst>
          <pc:docMk/>
          <pc:sldMk cId="3033216513" sldId="320"/>
        </pc:sldMkLst>
        <pc:spChg chg="del">
          <ac:chgData name="Jose Guillermo Herrera Ramirez" userId="6dc6c2f7-563e-41ca-8285-fab432b350c3" providerId="ADAL" clId="{78EE0EC5-49C1-4961-97E4-E95CA4AD72C5}" dt="2022-08-10T18:46:05.277" v="3561" actId="22"/>
          <ac:spMkLst>
            <pc:docMk/>
            <pc:sldMk cId="3033216513" sldId="320"/>
            <ac:spMk id="3" creationId="{D54F6D10-360E-7D01-6C96-44616DE98E13}"/>
          </ac:spMkLst>
        </pc:spChg>
        <pc:picChg chg="add mod ord">
          <ac:chgData name="Jose Guillermo Herrera Ramirez" userId="6dc6c2f7-563e-41ca-8285-fab432b350c3" providerId="ADAL" clId="{78EE0EC5-49C1-4961-97E4-E95CA4AD72C5}" dt="2022-08-10T18:46:17.012" v="3565" actId="1076"/>
          <ac:picMkLst>
            <pc:docMk/>
            <pc:sldMk cId="3033216513" sldId="320"/>
            <ac:picMk id="5" creationId="{7601E9B3-5069-FB18-D62C-1409680F2AB8}"/>
          </ac:picMkLst>
        </pc:picChg>
      </pc:sldChg>
    </pc:docChg>
  </pc:docChgLst>
  <pc:docChgLst>
    <pc:chgData name="Jose Guillermo Herrera Ramirez" userId="S::guillermo.herrera@udlap.mx::6dc6c2f7-563e-41ca-8285-fab432b350c3" providerId="AD" clId="Web-{2C99B644-FBF7-43B9-8540-8526DEACE252}"/>
    <pc:docChg chg="modSld">
      <pc:chgData name="Jose Guillermo Herrera Ramirez" userId="S::guillermo.herrera@udlap.mx::6dc6c2f7-563e-41ca-8285-fab432b350c3" providerId="AD" clId="Web-{2C99B644-FBF7-43B9-8540-8526DEACE252}" dt="2022-08-10T23:27:42.800" v="3" actId="20577"/>
      <pc:docMkLst>
        <pc:docMk/>
      </pc:docMkLst>
      <pc:sldChg chg="modSp">
        <pc:chgData name="Jose Guillermo Herrera Ramirez" userId="S::guillermo.herrera@udlap.mx::6dc6c2f7-563e-41ca-8285-fab432b350c3" providerId="AD" clId="Web-{2C99B644-FBF7-43B9-8540-8526DEACE252}" dt="2022-08-10T22:56:44.260" v="2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2C99B644-FBF7-43B9-8540-8526DEACE252}" dt="2022-08-10T22:56:44.260" v="2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">
        <pc:chgData name="Jose Guillermo Herrera Ramirez" userId="S::guillermo.herrera@udlap.mx::6dc6c2f7-563e-41ca-8285-fab432b350c3" providerId="AD" clId="Web-{2C99B644-FBF7-43B9-8540-8526DEACE252}" dt="2022-08-10T23:27:42.800" v="3" actId="20577"/>
        <pc:sldMkLst>
          <pc:docMk/>
          <pc:sldMk cId="84181958" sldId="310"/>
        </pc:sldMkLst>
        <pc:spChg chg="mod">
          <ac:chgData name="Jose Guillermo Herrera Ramirez" userId="S::guillermo.herrera@udlap.mx::6dc6c2f7-563e-41ca-8285-fab432b350c3" providerId="AD" clId="Web-{2C99B644-FBF7-43B9-8540-8526DEACE252}" dt="2022-08-10T23:27:42.800" v="3" actId="20577"/>
          <ac:spMkLst>
            <pc:docMk/>
            <pc:sldMk cId="84181958" sldId="310"/>
            <ac:spMk id="3" creationId="{406F7FE0-F42B-9A99-4F44-7C5CC4AD6658}"/>
          </ac:spMkLst>
        </pc:spChg>
      </pc:sldChg>
    </pc:docChg>
  </pc:docChgLst>
  <pc:docChgLst>
    <pc:chgData name="Jose Guillermo Herrera Ramirez" userId="S::guillermo.herrera@udlap.mx::6dc6c2f7-563e-41ca-8285-fab432b350c3" providerId="AD" clId="Web-{86327742-E2BC-2926-807F-72BA3900D833}"/>
    <pc:docChg chg="addSld delSld modSld sldOrd">
      <pc:chgData name="Jose Guillermo Herrera Ramirez" userId="S::guillermo.herrera@udlap.mx::6dc6c2f7-563e-41ca-8285-fab432b350c3" providerId="AD" clId="Web-{86327742-E2BC-2926-807F-72BA3900D833}" dt="2022-08-17T17:46:34.898" v="799" actId="20577"/>
      <pc:docMkLst>
        <pc:docMk/>
      </pc:docMkLst>
      <pc:sldChg chg="modSp">
        <pc:chgData name="Jose Guillermo Herrera Ramirez" userId="S::guillermo.herrera@udlap.mx::6dc6c2f7-563e-41ca-8285-fab432b350c3" providerId="AD" clId="Web-{86327742-E2BC-2926-807F-72BA3900D833}" dt="2022-08-17T17:45:20.927" v="757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86327742-E2BC-2926-807F-72BA3900D833}" dt="2022-08-17T17:04:47.167" v="1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45:20.927" v="757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ord">
        <pc:chgData name="Jose Guillermo Herrera Ramirez" userId="S::guillermo.herrera@udlap.mx::6dc6c2f7-563e-41ca-8285-fab432b350c3" providerId="AD" clId="Web-{86327742-E2BC-2926-807F-72BA3900D833}" dt="2022-08-17T17:29:32.534" v="584"/>
        <pc:sldMkLst>
          <pc:docMk/>
          <pc:sldMk cId="3106148243" sldId="314"/>
        </pc:sldMkLst>
      </pc:sldChg>
      <pc:sldChg chg="ord">
        <pc:chgData name="Jose Guillermo Herrera Ramirez" userId="S::guillermo.herrera@udlap.mx::6dc6c2f7-563e-41ca-8285-fab432b350c3" providerId="AD" clId="Web-{86327742-E2BC-2926-807F-72BA3900D833}" dt="2022-08-17T17:29:28.549" v="583"/>
        <pc:sldMkLst>
          <pc:docMk/>
          <pc:sldMk cId="2857682741" sldId="316"/>
        </pc:sldMkLst>
      </pc:sldChg>
      <pc:sldChg chg="modSp ord">
        <pc:chgData name="Jose Guillermo Herrera Ramirez" userId="S::guillermo.herrera@udlap.mx::6dc6c2f7-563e-41ca-8285-fab432b350c3" providerId="AD" clId="Web-{86327742-E2BC-2926-807F-72BA3900D833}" dt="2022-08-17T17:19:11.261" v="293" actId="20577"/>
        <pc:sldMkLst>
          <pc:docMk/>
          <pc:sldMk cId="2683908271" sldId="317"/>
        </pc:sldMkLst>
        <pc:spChg chg="mod">
          <ac:chgData name="Jose Guillermo Herrera Ramirez" userId="S::guillermo.herrera@udlap.mx::6dc6c2f7-563e-41ca-8285-fab432b350c3" providerId="AD" clId="Web-{86327742-E2BC-2926-807F-72BA3900D833}" dt="2022-08-17T17:16:05.567" v="191" actId="20577"/>
          <ac:spMkLst>
            <pc:docMk/>
            <pc:sldMk cId="2683908271" sldId="317"/>
            <ac:spMk id="2" creationId="{BFA90CA9-E5E1-1790-43E7-5A2C731A8B7E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19:11.261" v="293" actId="20577"/>
          <ac:spMkLst>
            <pc:docMk/>
            <pc:sldMk cId="2683908271" sldId="317"/>
            <ac:spMk id="3" creationId="{406F7FE0-F42B-9A99-4F44-7C5CC4AD6658}"/>
          </ac:spMkLst>
        </pc:spChg>
      </pc:sldChg>
      <pc:sldChg chg="modSp">
        <pc:chgData name="Jose Guillermo Herrera Ramirez" userId="S::guillermo.herrera@udlap.mx::6dc6c2f7-563e-41ca-8285-fab432b350c3" providerId="AD" clId="Web-{86327742-E2BC-2926-807F-72BA3900D833}" dt="2022-08-17T17:46:34.898" v="799" actId="20577"/>
        <pc:sldMkLst>
          <pc:docMk/>
          <pc:sldMk cId="1760852371" sldId="321"/>
        </pc:sldMkLst>
        <pc:spChg chg="mod">
          <ac:chgData name="Jose Guillermo Herrera Ramirez" userId="S::guillermo.herrera@udlap.mx::6dc6c2f7-563e-41ca-8285-fab432b350c3" providerId="AD" clId="Web-{86327742-E2BC-2926-807F-72BA3900D833}" dt="2022-08-17T17:45:37.178" v="765" actId="20577"/>
          <ac:spMkLst>
            <pc:docMk/>
            <pc:sldMk cId="1760852371" sldId="321"/>
            <ac:spMk id="2" creationId="{B962ECE7-FFEF-9685-A835-497E02BE0A9A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46:34.898" v="799" actId="20577"/>
          <ac:spMkLst>
            <pc:docMk/>
            <pc:sldMk cId="1760852371" sldId="321"/>
            <ac:spMk id="3" creationId="{877CCB57-D1C6-2618-0381-1418ACFCC45B}"/>
          </ac:spMkLst>
        </pc:spChg>
      </pc:sldChg>
      <pc:sldChg chg="modSp ord">
        <pc:chgData name="Jose Guillermo Herrera Ramirez" userId="S::guillermo.herrera@udlap.mx::6dc6c2f7-563e-41ca-8285-fab432b350c3" providerId="AD" clId="Web-{86327742-E2BC-2926-807F-72BA3900D833}" dt="2022-08-17T17:13:40.030" v="159" actId="20577"/>
        <pc:sldMkLst>
          <pc:docMk/>
          <pc:sldMk cId="1823988479" sldId="322"/>
        </pc:sldMkLst>
        <pc:spChg chg="mod">
          <ac:chgData name="Jose Guillermo Herrera Ramirez" userId="S::guillermo.herrera@udlap.mx::6dc6c2f7-563e-41ca-8285-fab432b350c3" providerId="AD" clId="Web-{86327742-E2BC-2926-807F-72BA3900D833}" dt="2022-08-17T17:13:40.030" v="159" actId="20577"/>
          <ac:spMkLst>
            <pc:docMk/>
            <pc:sldMk cId="1823988479" sldId="322"/>
            <ac:spMk id="3" creationId="{877CCB57-D1C6-2618-0381-1418ACFCC45B}"/>
          </ac:spMkLst>
        </pc:spChg>
      </pc:sldChg>
      <pc:sldChg chg="addSp modSp ord">
        <pc:chgData name="Jose Guillermo Herrera Ramirez" userId="S::guillermo.herrera@udlap.mx::6dc6c2f7-563e-41ca-8285-fab432b350c3" providerId="AD" clId="Web-{86327742-E2BC-2926-807F-72BA3900D833}" dt="2022-08-17T17:14:49.986" v="173" actId="1076"/>
        <pc:sldMkLst>
          <pc:docMk/>
          <pc:sldMk cId="2729393186" sldId="323"/>
        </pc:sldMkLst>
        <pc:spChg chg="add mod">
          <ac:chgData name="Jose Guillermo Herrera Ramirez" userId="S::guillermo.herrera@udlap.mx::6dc6c2f7-563e-41ca-8285-fab432b350c3" providerId="AD" clId="Web-{86327742-E2BC-2926-807F-72BA3900D833}" dt="2022-08-17T17:13:57.281" v="162" actId="1076"/>
          <ac:spMkLst>
            <pc:docMk/>
            <pc:sldMk cId="2729393186" sldId="323"/>
            <ac:spMk id="2" creationId="{DBAB0F3C-3089-56F0-0A7E-FCAF353A0F71}"/>
          </ac:spMkLst>
        </pc:spChg>
        <pc:spChg chg="add mod">
          <ac:chgData name="Jose Guillermo Herrera Ramirez" userId="S::guillermo.herrera@udlap.mx::6dc6c2f7-563e-41ca-8285-fab432b350c3" providerId="AD" clId="Web-{86327742-E2BC-2926-807F-72BA3900D833}" dt="2022-08-17T17:14:13.485" v="166" actId="1076"/>
          <ac:spMkLst>
            <pc:docMk/>
            <pc:sldMk cId="2729393186" sldId="323"/>
            <ac:spMk id="3" creationId="{F7600E03-C6BF-66C0-5EEA-14B8CB021B6F}"/>
          </ac:spMkLst>
        </pc:spChg>
        <pc:spChg chg="add mod">
          <ac:chgData name="Jose Guillermo Herrera Ramirez" userId="S::guillermo.herrera@udlap.mx::6dc6c2f7-563e-41ca-8285-fab432b350c3" providerId="AD" clId="Web-{86327742-E2BC-2926-807F-72BA3900D833}" dt="2022-08-17T17:14:25.782" v="168" actId="1076"/>
          <ac:spMkLst>
            <pc:docMk/>
            <pc:sldMk cId="2729393186" sldId="323"/>
            <ac:spMk id="4" creationId="{74E173B9-6B90-CD6C-7A7E-4509C3660E2B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14:49.986" v="173" actId="1076"/>
          <ac:spMkLst>
            <pc:docMk/>
            <pc:sldMk cId="2729393186" sldId="323"/>
            <ac:spMk id="7" creationId="{F76D5015-48D8-A418-30B8-F2CE1EE7E56F}"/>
          </ac:spMkLst>
        </pc:spChg>
        <pc:spChg chg="add mod">
          <ac:chgData name="Jose Guillermo Herrera Ramirez" userId="S::guillermo.herrera@udlap.mx::6dc6c2f7-563e-41ca-8285-fab432b350c3" providerId="AD" clId="Web-{86327742-E2BC-2926-807F-72BA3900D833}" dt="2022-08-17T17:14:47.173" v="172" actId="1076"/>
          <ac:spMkLst>
            <pc:docMk/>
            <pc:sldMk cId="2729393186" sldId="323"/>
            <ac:spMk id="8" creationId="{8F95383B-55D5-3283-401F-2CDD8EB0648A}"/>
          </ac:spMkLst>
        </pc:spChg>
        <pc:picChg chg="mod">
          <ac:chgData name="Jose Guillermo Herrera Ramirez" userId="S::guillermo.herrera@udlap.mx::6dc6c2f7-563e-41ca-8285-fab432b350c3" providerId="AD" clId="Web-{86327742-E2BC-2926-807F-72BA3900D833}" dt="2022-08-17T17:14:37.986" v="171" actId="1076"/>
          <ac:picMkLst>
            <pc:docMk/>
            <pc:sldMk cId="2729393186" sldId="323"/>
            <ac:picMk id="5" creationId="{9983B39A-9456-0ACD-AC4B-78E5533DBBE0}"/>
          </ac:picMkLst>
        </pc:picChg>
      </pc:sldChg>
      <pc:sldChg chg="delSp del">
        <pc:chgData name="Jose Guillermo Herrera Ramirez" userId="S::guillermo.herrera@udlap.mx::6dc6c2f7-563e-41ca-8285-fab432b350c3" providerId="AD" clId="Web-{86327742-E2BC-2926-807F-72BA3900D833}" dt="2022-08-17T17:32:52.978" v="696"/>
        <pc:sldMkLst>
          <pc:docMk/>
          <pc:sldMk cId="25688688" sldId="324"/>
        </pc:sldMkLst>
        <pc:picChg chg="del">
          <ac:chgData name="Jose Guillermo Herrera Ramirez" userId="S::guillermo.herrera@udlap.mx::6dc6c2f7-563e-41ca-8285-fab432b350c3" providerId="AD" clId="Web-{86327742-E2BC-2926-807F-72BA3900D833}" dt="2022-08-17T17:32:49.791" v="695"/>
          <ac:picMkLst>
            <pc:docMk/>
            <pc:sldMk cId="25688688" sldId="324"/>
            <ac:picMk id="5" creationId="{DA454CD4-9041-42D7-7433-6A357C76557E}"/>
          </ac:picMkLst>
        </pc:picChg>
      </pc:sldChg>
      <pc:sldChg chg="del">
        <pc:chgData name="Jose Guillermo Herrera Ramirez" userId="S::guillermo.herrera@udlap.mx::6dc6c2f7-563e-41ca-8285-fab432b350c3" providerId="AD" clId="Web-{86327742-E2BC-2926-807F-72BA3900D833}" dt="2022-08-17T17:32:56.057" v="698"/>
        <pc:sldMkLst>
          <pc:docMk/>
          <pc:sldMk cId="3125543143" sldId="325"/>
        </pc:sldMkLst>
      </pc:sldChg>
      <pc:sldChg chg="del">
        <pc:chgData name="Jose Guillermo Herrera Ramirez" userId="S::guillermo.herrera@udlap.mx::6dc6c2f7-563e-41ca-8285-fab432b350c3" providerId="AD" clId="Web-{86327742-E2BC-2926-807F-72BA3900D833}" dt="2022-08-17T17:32:55.666" v="697"/>
        <pc:sldMkLst>
          <pc:docMk/>
          <pc:sldMk cId="3051230291" sldId="326"/>
        </pc:sldMkLst>
      </pc:sldChg>
      <pc:sldChg chg="addSp modSp new">
        <pc:chgData name="Jose Guillermo Herrera Ramirez" userId="S::guillermo.herrera@udlap.mx::6dc6c2f7-563e-41ca-8285-fab432b350c3" providerId="AD" clId="Web-{86327742-E2BC-2926-807F-72BA3900D833}" dt="2022-08-17T17:10:52.571" v="71" actId="1076"/>
        <pc:sldMkLst>
          <pc:docMk/>
          <pc:sldMk cId="3844501096" sldId="327"/>
        </pc:sldMkLst>
        <pc:spChg chg="mod">
          <ac:chgData name="Jose Guillermo Herrera Ramirez" userId="S::guillermo.herrera@udlap.mx::6dc6c2f7-563e-41ca-8285-fab432b350c3" providerId="AD" clId="Web-{86327742-E2BC-2926-807F-72BA3900D833}" dt="2022-08-17T17:07:56.299" v="54" actId="20577"/>
          <ac:spMkLst>
            <pc:docMk/>
            <pc:sldMk cId="3844501096" sldId="327"/>
            <ac:spMk id="2" creationId="{33D4D36C-2F2E-775B-365F-97E2A06DBC91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08:20.550" v="57" actId="14100"/>
          <ac:spMkLst>
            <pc:docMk/>
            <pc:sldMk cId="3844501096" sldId="327"/>
            <ac:spMk id="3" creationId="{B97CD088-60CC-74CE-BB9F-D8BCB5B82374}"/>
          </ac:spMkLst>
        </pc:spChg>
        <pc:spChg chg="add mod">
          <ac:chgData name="Jose Guillermo Herrera Ramirez" userId="S::guillermo.herrera@udlap.mx::6dc6c2f7-563e-41ca-8285-fab432b350c3" providerId="AD" clId="Web-{86327742-E2BC-2926-807F-72BA3900D833}" dt="2022-08-17T17:10:52.571" v="71" actId="1076"/>
          <ac:spMkLst>
            <pc:docMk/>
            <pc:sldMk cId="3844501096" sldId="327"/>
            <ac:spMk id="5" creationId="{A4640F99-099F-2987-DD5C-20B28374D3E1}"/>
          </ac:spMkLst>
        </pc:spChg>
        <pc:picChg chg="add mod modCrop">
          <ac:chgData name="Jose Guillermo Herrera Ramirez" userId="S::guillermo.herrera@udlap.mx::6dc6c2f7-563e-41ca-8285-fab432b350c3" providerId="AD" clId="Web-{86327742-E2BC-2926-807F-72BA3900D833}" dt="2022-08-17T17:10:06.929" v="67" actId="14100"/>
          <ac:picMkLst>
            <pc:docMk/>
            <pc:sldMk cId="3844501096" sldId="327"/>
            <ac:picMk id="4" creationId="{9872FF4E-7A11-518E-09FD-01A25D0CC16A}"/>
          </ac:picMkLst>
        </pc:picChg>
      </pc:sldChg>
      <pc:sldChg chg="modSp add replId">
        <pc:chgData name="Jose Guillermo Herrera Ramirez" userId="S::guillermo.herrera@udlap.mx::6dc6c2f7-563e-41ca-8285-fab432b350c3" providerId="AD" clId="Web-{86327742-E2BC-2926-807F-72BA3900D833}" dt="2022-08-17T17:24:15.116" v="428" actId="20577"/>
        <pc:sldMkLst>
          <pc:docMk/>
          <pc:sldMk cId="236118445" sldId="328"/>
        </pc:sldMkLst>
        <pc:spChg chg="mod">
          <ac:chgData name="Jose Guillermo Herrera Ramirez" userId="S::guillermo.herrera@udlap.mx::6dc6c2f7-563e-41ca-8285-fab432b350c3" providerId="AD" clId="Web-{86327742-E2BC-2926-807F-72BA3900D833}" dt="2022-08-17T17:19:36.606" v="306" actId="20577"/>
          <ac:spMkLst>
            <pc:docMk/>
            <pc:sldMk cId="236118445" sldId="328"/>
            <ac:spMk id="2" creationId="{BFA90CA9-E5E1-1790-43E7-5A2C731A8B7E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24:15.116" v="428" actId="20577"/>
          <ac:spMkLst>
            <pc:docMk/>
            <pc:sldMk cId="236118445" sldId="328"/>
            <ac:spMk id="3" creationId="{406F7FE0-F42B-9A99-4F44-7C5CC4AD6658}"/>
          </ac:spMkLst>
        </pc:spChg>
      </pc:sldChg>
      <pc:sldChg chg="modSp add replId">
        <pc:chgData name="Jose Guillermo Herrera Ramirez" userId="S::guillermo.herrera@udlap.mx::6dc6c2f7-563e-41ca-8285-fab432b350c3" providerId="AD" clId="Web-{86327742-E2BC-2926-807F-72BA3900D833}" dt="2022-08-17T17:29:01.595" v="582" actId="20577"/>
        <pc:sldMkLst>
          <pc:docMk/>
          <pc:sldMk cId="4286606382" sldId="329"/>
        </pc:sldMkLst>
        <pc:spChg chg="mod">
          <ac:chgData name="Jose Guillermo Herrera Ramirez" userId="S::guillermo.herrera@udlap.mx::6dc6c2f7-563e-41ca-8285-fab432b350c3" providerId="AD" clId="Web-{86327742-E2BC-2926-807F-72BA3900D833}" dt="2022-08-17T17:26:19.027" v="434" actId="20577"/>
          <ac:spMkLst>
            <pc:docMk/>
            <pc:sldMk cId="4286606382" sldId="329"/>
            <ac:spMk id="2" creationId="{BFA90CA9-E5E1-1790-43E7-5A2C731A8B7E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29:01.595" v="582" actId="20577"/>
          <ac:spMkLst>
            <pc:docMk/>
            <pc:sldMk cId="4286606382" sldId="329"/>
            <ac:spMk id="3" creationId="{406F7FE0-F42B-9A99-4F44-7C5CC4AD6658}"/>
          </ac:spMkLst>
        </pc:spChg>
      </pc:sldChg>
      <pc:sldChg chg="addSp delSp modSp new">
        <pc:chgData name="Jose Guillermo Herrera Ramirez" userId="S::guillermo.herrera@udlap.mx::6dc6c2f7-563e-41ca-8285-fab432b350c3" providerId="AD" clId="Web-{86327742-E2BC-2926-807F-72BA3900D833}" dt="2022-08-17T17:38:31.365" v="708"/>
        <pc:sldMkLst>
          <pc:docMk/>
          <pc:sldMk cId="1575729777" sldId="330"/>
        </pc:sldMkLst>
        <pc:spChg chg="del">
          <ac:chgData name="Jose Guillermo Herrera Ramirez" userId="S::guillermo.herrera@udlap.mx::6dc6c2f7-563e-41ca-8285-fab432b350c3" providerId="AD" clId="Web-{86327742-E2BC-2926-807F-72BA3900D833}" dt="2022-08-17T17:37:55.974" v="700"/>
          <ac:spMkLst>
            <pc:docMk/>
            <pc:sldMk cId="1575729777" sldId="330"/>
            <ac:spMk id="3" creationId="{25DF6EFB-D4F7-07A0-D566-0AAEBE8C87CB}"/>
          </ac:spMkLst>
        </pc:spChg>
        <pc:picChg chg="add mod ord modCrop">
          <ac:chgData name="Jose Guillermo Herrera Ramirez" userId="S::guillermo.herrera@udlap.mx::6dc6c2f7-563e-41ca-8285-fab432b350c3" providerId="AD" clId="Web-{86327742-E2BC-2926-807F-72BA3900D833}" dt="2022-08-17T17:38:31.365" v="708"/>
          <ac:picMkLst>
            <pc:docMk/>
            <pc:sldMk cId="1575729777" sldId="330"/>
            <ac:picMk id="4" creationId="{E329649B-2A3C-86AE-117A-C3BDD8C2FD5D}"/>
          </ac:picMkLst>
        </pc:picChg>
      </pc:sldChg>
      <pc:sldChg chg="addSp delSp modSp new">
        <pc:chgData name="Jose Guillermo Herrera Ramirez" userId="S::guillermo.herrera@udlap.mx::6dc6c2f7-563e-41ca-8285-fab432b350c3" providerId="AD" clId="Web-{86327742-E2BC-2926-807F-72BA3900D833}" dt="2022-08-17T17:39:20.789" v="716"/>
        <pc:sldMkLst>
          <pc:docMk/>
          <pc:sldMk cId="3497954306" sldId="331"/>
        </pc:sldMkLst>
        <pc:spChg chg="del">
          <ac:chgData name="Jose Guillermo Herrera Ramirez" userId="S::guillermo.herrera@udlap.mx::6dc6c2f7-563e-41ca-8285-fab432b350c3" providerId="AD" clId="Web-{86327742-E2BC-2926-807F-72BA3900D833}" dt="2022-08-17T17:38:57.085" v="710"/>
          <ac:spMkLst>
            <pc:docMk/>
            <pc:sldMk cId="3497954306" sldId="331"/>
            <ac:spMk id="3" creationId="{4F4A7970-0F73-04F3-3C0D-22B3733A3AC6}"/>
          </ac:spMkLst>
        </pc:spChg>
        <pc:picChg chg="add mod ord modCrop">
          <ac:chgData name="Jose Guillermo Herrera Ramirez" userId="S::guillermo.herrera@udlap.mx::6dc6c2f7-563e-41ca-8285-fab432b350c3" providerId="AD" clId="Web-{86327742-E2BC-2926-807F-72BA3900D833}" dt="2022-08-17T17:39:20.789" v="716"/>
          <ac:picMkLst>
            <pc:docMk/>
            <pc:sldMk cId="3497954306" sldId="331"/>
            <ac:picMk id="4" creationId="{DA98DA18-F299-0147-0F92-FB85552C8358}"/>
          </ac:picMkLst>
        </pc:picChg>
      </pc:sldChg>
      <pc:sldChg chg="addSp delSp modSp new">
        <pc:chgData name="Jose Guillermo Herrera Ramirez" userId="S::guillermo.herrera@udlap.mx::6dc6c2f7-563e-41ca-8285-fab432b350c3" providerId="AD" clId="Web-{86327742-E2BC-2926-807F-72BA3900D833}" dt="2022-08-17T17:40:37.589" v="725" actId="1076"/>
        <pc:sldMkLst>
          <pc:docMk/>
          <pc:sldMk cId="924583351" sldId="332"/>
        </pc:sldMkLst>
        <pc:spChg chg="del">
          <ac:chgData name="Jose Guillermo Herrera Ramirez" userId="S::guillermo.herrera@udlap.mx::6dc6c2f7-563e-41ca-8285-fab432b350c3" providerId="AD" clId="Web-{86327742-E2BC-2926-807F-72BA3900D833}" dt="2022-08-17T17:40:10.900" v="718"/>
          <ac:spMkLst>
            <pc:docMk/>
            <pc:sldMk cId="924583351" sldId="332"/>
            <ac:spMk id="3" creationId="{10BC2C63-3E3B-E548-5745-EF7B79140C9D}"/>
          </ac:spMkLst>
        </pc:spChg>
        <pc:picChg chg="add mod ord modCrop">
          <ac:chgData name="Jose Guillermo Herrera Ramirez" userId="S::guillermo.herrera@udlap.mx::6dc6c2f7-563e-41ca-8285-fab432b350c3" providerId="AD" clId="Web-{86327742-E2BC-2926-807F-72BA3900D833}" dt="2022-08-17T17:40:37.589" v="725" actId="1076"/>
          <ac:picMkLst>
            <pc:docMk/>
            <pc:sldMk cId="924583351" sldId="332"/>
            <ac:picMk id="4" creationId="{927F11AA-8140-EB13-6B07-45F9C29EAF11}"/>
          </ac:picMkLst>
        </pc:picChg>
      </pc:sldChg>
      <pc:sldChg chg="addSp delSp modSp new">
        <pc:chgData name="Jose Guillermo Herrera Ramirez" userId="S::guillermo.herrera@udlap.mx::6dc6c2f7-563e-41ca-8285-fab432b350c3" providerId="AD" clId="Web-{86327742-E2BC-2926-807F-72BA3900D833}" dt="2022-08-17T17:44:06.221" v="740" actId="1076"/>
        <pc:sldMkLst>
          <pc:docMk/>
          <pc:sldMk cId="4013659274" sldId="333"/>
        </pc:sldMkLst>
        <pc:spChg chg="del">
          <ac:chgData name="Jose Guillermo Herrera Ramirez" userId="S::guillermo.herrera@udlap.mx::6dc6c2f7-563e-41ca-8285-fab432b350c3" providerId="AD" clId="Web-{86327742-E2BC-2926-807F-72BA3900D833}" dt="2022-08-17T17:41:55.904" v="727"/>
          <ac:spMkLst>
            <pc:docMk/>
            <pc:sldMk cId="4013659274" sldId="333"/>
            <ac:spMk id="3" creationId="{A4B178F0-2ECE-6C16-865D-297D52075479}"/>
          </ac:spMkLst>
        </pc:spChg>
        <pc:spChg chg="add del mod">
          <ac:chgData name="Jose Guillermo Herrera Ramirez" userId="S::guillermo.herrera@udlap.mx::6dc6c2f7-563e-41ca-8285-fab432b350c3" providerId="AD" clId="Web-{86327742-E2BC-2926-807F-72BA3900D833}" dt="2022-08-17T17:43:37.517" v="734"/>
          <ac:spMkLst>
            <pc:docMk/>
            <pc:sldMk cId="4013659274" sldId="333"/>
            <ac:spMk id="6" creationId="{7E106C29-04E3-DFEE-21CF-C8A401EA5C0A}"/>
          </ac:spMkLst>
        </pc:spChg>
        <pc:picChg chg="add del mod ord modCrop">
          <ac:chgData name="Jose Guillermo Herrera Ramirez" userId="S::guillermo.herrera@udlap.mx::6dc6c2f7-563e-41ca-8285-fab432b350c3" providerId="AD" clId="Web-{86327742-E2BC-2926-807F-72BA3900D833}" dt="2022-08-17T17:43:35.736" v="733"/>
          <ac:picMkLst>
            <pc:docMk/>
            <pc:sldMk cId="4013659274" sldId="333"/>
            <ac:picMk id="4" creationId="{25713599-4B7F-D34D-59BA-92C756B18ACA}"/>
          </ac:picMkLst>
        </pc:picChg>
        <pc:picChg chg="add mod ord modCrop">
          <ac:chgData name="Jose Guillermo Herrera Ramirez" userId="S::guillermo.herrera@udlap.mx::6dc6c2f7-563e-41ca-8285-fab432b350c3" providerId="AD" clId="Web-{86327742-E2BC-2926-807F-72BA3900D833}" dt="2022-08-17T17:44:06.221" v="740" actId="1076"/>
          <ac:picMkLst>
            <pc:docMk/>
            <pc:sldMk cId="4013659274" sldId="333"/>
            <ac:picMk id="7" creationId="{786E7E50-649B-A910-6B11-EC53F35D895E}"/>
          </ac:picMkLst>
        </pc:picChg>
      </pc:sldChg>
    </pc:docChg>
  </pc:docChgLst>
  <pc:docChgLst>
    <pc:chgData name="Jose Guillermo Herrera Ramirez" userId="S::guillermo.herrera@udlap.mx::6dc6c2f7-563e-41ca-8285-fab432b350c3" providerId="AD" clId="Web-{63329719-F268-4135-90DF-F12142BAFE55}"/>
    <pc:docChg chg="modSld">
      <pc:chgData name="Jose Guillermo Herrera Ramirez" userId="S::guillermo.herrera@udlap.mx::6dc6c2f7-563e-41ca-8285-fab432b350c3" providerId="AD" clId="Web-{63329719-F268-4135-90DF-F12142BAFE55}" dt="2022-08-15T23:14:13.876" v="0" actId="1076"/>
      <pc:docMkLst>
        <pc:docMk/>
      </pc:docMkLst>
      <pc:sldChg chg="modSp">
        <pc:chgData name="Jose Guillermo Herrera Ramirez" userId="S::guillermo.herrera@udlap.mx::6dc6c2f7-563e-41ca-8285-fab432b350c3" providerId="AD" clId="Web-{63329719-F268-4135-90DF-F12142BAFE55}" dt="2022-08-15T23:14:13.876" v="0" actId="1076"/>
        <pc:sldMkLst>
          <pc:docMk/>
          <pc:sldMk cId="2729393186" sldId="323"/>
        </pc:sldMkLst>
        <pc:picChg chg="mod">
          <ac:chgData name="Jose Guillermo Herrera Ramirez" userId="S::guillermo.herrera@udlap.mx::6dc6c2f7-563e-41ca-8285-fab432b350c3" providerId="AD" clId="Web-{63329719-F268-4135-90DF-F12142BAFE55}" dt="2022-08-15T23:14:13.876" v="0" actId="1076"/>
          <ac:picMkLst>
            <pc:docMk/>
            <pc:sldMk cId="2729393186" sldId="323"/>
            <ac:picMk id="5" creationId="{9983B39A-9456-0ACD-AC4B-78E5533DBBE0}"/>
          </ac:picMkLst>
        </pc:picChg>
      </pc:sldChg>
    </pc:docChg>
  </pc:docChgLst>
  <pc:docChgLst>
    <pc:chgData name="Jose Guillermo Herrera Ramirez" userId="6dc6c2f7-563e-41ca-8285-fab432b350c3" providerId="ADAL" clId="{B8CD9665-A894-4FEE-B900-6B7E7ED57193}"/>
    <pc:docChg chg="undo custSel addSld modSld">
      <pc:chgData name="Jose Guillermo Herrera Ramirez" userId="6dc6c2f7-563e-41ca-8285-fab432b350c3" providerId="ADAL" clId="{B8CD9665-A894-4FEE-B900-6B7E7ED57193}" dt="2022-08-15T18:47:33.824" v="67" actId="1076"/>
      <pc:docMkLst>
        <pc:docMk/>
      </pc:docMkLst>
      <pc:sldChg chg="modSp mod">
        <pc:chgData name="Jose Guillermo Herrera Ramirez" userId="6dc6c2f7-563e-41ca-8285-fab432b350c3" providerId="ADAL" clId="{B8CD9665-A894-4FEE-B900-6B7E7ED57193}" dt="2022-08-15T18:45:59.587" v="62" actId="20577"/>
        <pc:sldMkLst>
          <pc:docMk/>
          <pc:sldMk cId="1714490226" sldId="309"/>
        </pc:sldMkLst>
        <pc:spChg chg="mod">
          <ac:chgData name="Jose Guillermo Herrera Ramirez" userId="6dc6c2f7-563e-41ca-8285-fab432b350c3" providerId="ADAL" clId="{B8CD9665-A894-4FEE-B900-6B7E7ED57193}" dt="2022-08-15T18:45:59.587" v="62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addSp delSp modSp new mod">
        <pc:chgData name="Jose Guillermo Herrera Ramirez" userId="6dc6c2f7-563e-41ca-8285-fab432b350c3" providerId="ADAL" clId="{B8CD9665-A894-4FEE-B900-6B7E7ED57193}" dt="2022-08-15T18:47:33.824" v="67" actId="1076"/>
        <pc:sldMkLst>
          <pc:docMk/>
          <pc:sldMk cId="2729393186" sldId="323"/>
        </pc:sldMkLst>
        <pc:spChg chg="del">
          <ac:chgData name="Jose Guillermo Herrera Ramirez" userId="6dc6c2f7-563e-41ca-8285-fab432b350c3" providerId="ADAL" clId="{B8CD9665-A894-4FEE-B900-6B7E7ED57193}" dt="2022-08-15T18:32:25.229" v="1" actId="478"/>
          <ac:spMkLst>
            <pc:docMk/>
            <pc:sldMk cId="2729393186" sldId="323"/>
            <ac:spMk id="2" creationId="{97931A5F-DC29-6911-C7EE-BC3A8A10EF3B}"/>
          </ac:spMkLst>
        </pc:spChg>
        <pc:spChg chg="del">
          <ac:chgData name="Jose Guillermo Herrera Ramirez" userId="6dc6c2f7-563e-41ca-8285-fab432b350c3" providerId="ADAL" clId="{B8CD9665-A894-4FEE-B900-6B7E7ED57193}" dt="2022-08-15T18:32:34.693" v="2" actId="478"/>
          <ac:spMkLst>
            <pc:docMk/>
            <pc:sldMk cId="2729393186" sldId="323"/>
            <ac:spMk id="3" creationId="{1D276577-2A51-9F57-CEDC-57653ED1FBCD}"/>
          </ac:spMkLst>
        </pc:spChg>
        <pc:spChg chg="add mod">
          <ac:chgData name="Jose Guillermo Herrera Ramirez" userId="6dc6c2f7-563e-41ca-8285-fab432b350c3" providerId="ADAL" clId="{B8CD9665-A894-4FEE-B900-6B7E7ED57193}" dt="2022-08-15T18:33:34.032" v="12" actId="14100"/>
          <ac:spMkLst>
            <pc:docMk/>
            <pc:sldMk cId="2729393186" sldId="323"/>
            <ac:spMk id="6" creationId="{23A2F7E6-19F6-7867-5744-EAB795A10CED}"/>
          </ac:spMkLst>
        </pc:spChg>
        <pc:spChg chg="add mod">
          <ac:chgData name="Jose Guillermo Herrera Ramirez" userId="6dc6c2f7-563e-41ca-8285-fab432b350c3" providerId="ADAL" clId="{B8CD9665-A894-4FEE-B900-6B7E7ED57193}" dt="2022-08-15T18:33:55.362" v="15" actId="1076"/>
          <ac:spMkLst>
            <pc:docMk/>
            <pc:sldMk cId="2729393186" sldId="323"/>
            <ac:spMk id="7" creationId="{F76D5015-48D8-A418-30B8-F2CE1EE7E56F}"/>
          </ac:spMkLst>
        </pc:spChg>
        <pc:spChg chg="add del mod">
          <ac:chgData name="Jose Guillermo Herrera Ramirez" userId="6dc6c2f7-563e-41ca-8285-fab432b350c3" providerId="ADAL" clId="{B8CD9665-A894-4FEE-B900-6B7E7ED57193}" dt="2022-08-15T18:36:11.468" v="25"/>
          <ac:spMkLst>
            <pc:docMk/>
            <pc:sldMk cId="2729393186" sldId="323"/>
            <ac:spMk id="8" creationId="{F484E71F-C5F9-7F93-3D86-98B7EED32A91}"/>
          </ac:spMkLst>
        </pc:spChg>
        <pc:spChg chg="add mod">
          <ac:chgData name="Jose Guillermo Herrera Ramirez" userId="6dc6c2f7-563e-41ca-8285-fab432b350c3" providerId="ADAL" clId="{B8CD9665-A894-4FEE-B900-6B7E7ED57193}" dt="2022-08-15T18:47:33.824" v="67" actId="1076"/>
          <ac:spMkLst>
            <pc:docMk/>
            <pc:sldMk cId="2729393186" sldId="323"/>
            <ac:spMk id="9" creationId="{0226688C-A4C2-309A-5BEB-D922BA0EC56A}"/>
          </ac:spMkLst>
        </pc:spChg>
        <pc:spChg chg="add mod">
          <ac:chgData name="Jose Guillermo Herrera Ramirez" userId="6dc6c2f7-563e-41ca-8285-fab432b350c3" providerId="ADAL" clId="{B8CD9665-A894-4FEE-B900-6B7E7ED57193}" dt="2022-08-15T18:36:52.033" v="29" actId="1076"/>
          <ac:spMkLst>
            <pc:docMk/>
            <pc:sldMk cId="2729393186" sldId="323"/>
            <ac:spMk id="10" creationId="{86A79B12-A343-3788-716E-08026ED39661}"/>
          </ac:spMkLst>
        </pc:spChg>
        <pc:spChg chg="add mod">
          <ac:chgData name="Jose Guillermo Herrera Ramirez" userId="6dc6c2f7-563e-41ca-8285-fab432b350c3" providerId="ADAL" clId="{B8CD9665-A894-4FEE-B900-6B7E7ED57193}" dt="2022-08-15T18:37:07.392" v="31" actId="1076"/>
          <ac:spMkLst>
            <pc:docMk/>
            <pc:sldMk cId="2729393186" sldId="323"/>
            <ac:spMk id="11" creationId="{CE1C77CD-FCC9-D1D4-FA60-12C26915D3BF}"/>
          </ac:spMkLst>
        </pc:spChg>
        <pc:picChg chg="add mod modCrop">
          <ac:chgData name="Jose Guillermo Herrera Ramirez" userId="6dc6c2f7-563e-41ca-8285-fab432b350c3" providerId="ADAL" clId="{B8CD9665-A894-4FEE-B900-6B7E7ED57193}" dt="2022-08-15T18:47:24.803" v="66" actId="1076"/>
          <ac:picMkLst>
            <pc:docMk/>
            <pc:sldMk cId="2729393186" sldId="323"/>
            <ac:picMk id="5" creationId="{9983B39A-9456-0ACD-AC4B-78E5533DBBE0}"/>
          </ac:picMkLst>
        </pc:picChg>
      </pc:sldChg>
      <pc:sldChg chg="addSp delSp modSp new mod">
        <pc:chgData name="Jose Guillermo Herrera Ramirez" userId="6dc6c2f7-563e-41ca-8285-fab432b350c3" providerId="ADAL" clId="{B8CD9665-A894-4FEE-B900-6B7E7ED57193}" dt="2022-08-15T18:38:19.543" v="42" actId="1076"/>
        <pc:sldMkLst>
          <pc:docMk/>
          <pc:sldMk cId="25688688" sldId="324"/>
        </pc:sldMkLst>
        <pc:spChg chg="add del mod">
          <ac:chgData name="Jose Guillermo Herrera Ramirez" userId="6dc6c2f7-563e-41ca-8285-fab432b350c3" providerId="ADAL" clId="{B8CD9665-A894-4FEE-B900-6B7E7ED57193}" dt="2022-08-15T18:37:50.025" v="37" actId="478"/>
          <ac:spMkLst>
            <pc:docMk/>
            <pc:sldMk cId="25688688" sldId="324"/>
            <ac:spMk id="6" creationId="{4F10EC25-FB1E-12F9-7ADB-5D99C3FA20F5}"/>
          </ac:spMkLst>
        </pc:spChg>
        <pc:spChg chg="add mod">
          <ac:chgData name="Jose Guillermo Herrera Ramirez" userId="6dc6c2f7-563e-41ca-8285-fab432b350c3" providerId="ADAL" clId="{B8CD9665-A894-4FEE-B900-6B7E7ED57193}" dt="2022-08-15T18:38:06.210" v="40" actId="1076"/>
          <ac:spMkLst>
            <pc:docMk/>
            <pc:sldMk cId="25688688" sldId="324"/>
            <ac:spMk id="7" creationId="{848C2342-08E8-EA70-C431-D535FDA691E5}"/>
          </ac:spMkLst>
        </pc:spChg>
        <pc:spChg chg="add mod">
          <ac:chgData name="Jose Guillermo Herrera Ramirez" userId="6dc6c2f7-563e-41ca-8285-fab432b350c3" providerId="ADAL" clId="{B8CD9665-A894-4FEE-B900-6B7E7ED57193}" dt="2022-08-15T18:38:19.543" v="42" actId="1076"/>
          <ac:spMkLst>
            <pc:docMk/>
            <pc:sldMk cId="25688688" sldId="324"/>
            <ac:spMk id="8" creationId="{D508B51A-167A-1506-65B6-B0B9564B6D0E}"/>
          </ac:spMkLst>
        </pc:spChg>
        <pc:picChg chg="add del mod modCrop">
          <ac:chgData name="Jose Guillermo Herrera Ramirez" userId="6dc6c2f7-563e-41ca-8285-fab432b350c3" providerId="ADAL" clId="{B8CD9665-A894-4FEE-B900-6B7E7ED57193}" dt="2022-08-15T18:37:50.510" v="38" actId="478"/>
          <ac:picMkLst>
            <pc:docMk/>
            <pc:sldMk cId="25688688" sldId="324"/>
            <ac:picMk id="5" creationId="{DA454CD4-9041-42D7-7433-6A357C76557E}"/>
          </ac:picMkLst>
        </pc:picChg>
      </pc:sldChg>
      <pc:sldChg chg="addSp modSp new mod">
        <pc:chgData name="Jose Guillermo Herrera Ramirez" userId="6dc6c2f7-563e-41ca-8285-fab432b350c3" providerId="ADAL" clId="{B8CD9665-A894-4FEE-B900-6B7E7ED57193}" dt="2022-08-15T18:42:30.937" v="48" actId="732"/>
        <pc:sldMkLst>
          <pc:docMk/>
          <pc:sldMk cId="3125543143" sldId="325"/>
        </pc:sldMkLst>
        <pc:picChg chg="add mod modCrop">
          <ac:chgData name="Jose Guillermo Herrera Ramirez" userId="6dc6c2f7-563e-41ca-8285-fab432b350c3" providerId="ADAL" clId="{B8CD9665-A894-4FEE-B900-6B7E7ED57193}" dt="2022-08-15T18:42:30.937" v="48" actId="732"/>
          <ac:picMkLst>
            <pc:docMk/>
            <pc:sldMk cId="3125543143" sldId="325"/>
            <ac:picMk id="5" creationId="{A4BD8833-0700-E2F1-10A3-7040AEED1BDB}"/>
          </ac:picMkLst>
        </pc:picChg>
      </pc:sldChg>
      <pc:sldChg chg="addSp modSp new mod">
        <pc:chgData name="Jose Guillermo Herrera Ramirez" userId="6dc6c2f7-563e-41ca-8285-fab432b350c3" providerId="ADAL" clId="{B8CD9665-A894-4FEE-B900-6B7E7ED57193}" dt="2022-08-15T18:44:21.530" v="54" actId="732"/>
        <pc:sldMkLst>
          <pc:docMk/>
          <pc:sldMk cId="3051230291" sldId="326"/>
        </pc:sldMkLst>
        <pc:picChg chg="add mod modCrop">
          <ac:chgData name="Jose Guillermo Herrera Ramirez" userId="6dc6c2f7-563e-41ca-8285-fab432b350c3" providerId="ADAL" clId="{B8CD9665-A894-4FEE-B900-6B7E7ED57193}" dt="2022-08-15T18:44:21.530" v="54" actId="732"/>
          <ac:picMkLst>
            <pc:docMk/>
            <pc:sldMk cId="3051230291" sldId="326"/>
            <ac:picMk id="5" creationId="{389DAB60-B3D5-7817-4A14-1FB08502984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17/08/2022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17/08/2022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17 de agosto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/>
              <a:t>Comentarios de Spyder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Ejemplos</a:t>
            </a:r>
            <a:r>
              <a:rPr lang="es-MX" dirty="0"/>
              <a:t> en 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scipy</a:t>
            </a:r>
            <a:endParaRPr lang="es-MX" dirty="0"/>
          </a:p>
          <a:p>
            <a:pPr marL="457200" indent="-457200">
              <a:buAutoNum type="arabicPeriod"/>
            </a:pPr>
            <a:r>
              <a:rPr lang="es-MX" dirty="0"/>
              <a:t>Operaciones con matrices</a:t>
            </a:r>
          </a:p>
          <a:p>
            <a:pPr marL="457200" indent="-457200">
              <a:buAutoNum type="arabicPeriod"/>
            </a:pPr>
            <a:r>
              <a:rPr lang="es-MX" dirty="0"/>
              <a:t>Ejemplos con </a:t>
            </a:r>
            <a:r>
              <a:rPr lang="es-MX" dirty="0" err="1"/>
              <a:t>matplotlib</a:t>
            </a:r>
          </a:p>
          <a:p>
            <a:pPr marL="457200" indent="-457200">
              <a:buAutoNum type="arabicPeriod"/>
            </a:pPr>
            <a:r>
              <a:rPr lang="es-MX" dirty="0"/>
              <a:t>Comentarios Tarea 2 y exposición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CE7-FFEF-9685-A835-497E02BE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r>
              <a:rPr lang="en-US" dirty="0"/>
              <a:t> Tarea 2 y </a:t>
            </a:r>
            <a:r>
              <a:rPr lang="en-US" dirty="0" err="1"/>
              <a:t>exposición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B57-D1C6-2618-0381-1418ACFC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Exponer</a:t>
            </a:r>
            <a:r>
              <a:rPr lang="en-US" dirty="0">
                <a:ea typeface="+mn-lt"/>
                <a:cs typeface="+mn-lt"/>
              </a:rPr>
              <a:t> la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que van a </a:t>
            </a:r>
            <a:r>
              <a:rPr lang="en-US" dirty="0" err="1">
                <a:ea typeface="+mn-lt"/>
                <a:cs typeface="+mn-lt"/>
              </a:rPr>
              <a:t>utilizar</a:t>
            </a:r>
            <a:endParaRPr lang="en-US" err="1"/>
          </a:p>
          <a:p>
            <a:pPr marL="457200" indent="-457200">
              <a:buAutoNum type="arabicPeriod"/>
            </a:pPr>
            <a:r>
              <a:rPr lang="en-US" dirty="0" err="1"/>
              <a:t>Cargar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  <a:p>
            <a:pPr marL="457200" indent="-457200">
              <a:buAutoNum type="arabicPeriod"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 (</a:t>
            </a:r>
            <a:r>
              <a:rPr lang="en-US" dirty="0" err="1"/>
              <a:t>sencillo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 Python</a:t>
            </a:r>
          </a:p>
          <a:p>
            <a:pPr marL="457200" indent="-457200">
              <a:buAutoNum type="arabicPeriod"/>
            </a:pPr>
            <a:r>
              <a:rPr lang="en-US" dirty="0" err="1"/>
              <a:t>Pregunta</a:t>
            </a:r>
            <a:r>
              <a:rPr lang="en-US" dirty="0"/>
              <a:t>(s) a responder</a:t>
            </a:r>
          </a:p>
          <a:p>
            <a:pPr marL="457200" indent="-457200">
              <a:buAutoNum type="arabicPeriod"/>
            </a:pPr>
            <a:r>
              <a:rPr lang="en-US" dirty="0" err="1"/>
              <a:t>Exposición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5 de </a:t>
            </a:r>
            <a:r>
              <a:rPr lang="en-US" dirty="0" err="1">
                <a:ea typeface="+mn-lt"/>
                <a:cs typeface="+mn-lt"/>
              </a:rPr>
              <a:t>septiembre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/>
              <a:t>La Tarea 2 </a:t>
            </a:r>
            <a:r>
              <a:rPr lang="en-US" dirty="0" err="1"/>
              <a:t>también</a:t>
            </a:r>
            <a:r>
              <a:rPr lang="en-US" dirty="0"/>
              <a:t> se </a:t>
            </a:r>
            <a:r>
              <a:rPr lang="en-US" dirty="0" err="1"/>
              <a:t>envía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correo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sola persona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equipo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5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D0CC-EB32-7060-2144-7BB116A4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29649B-2A3C-86AE-117A-C3BDD8C2F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" b="5761"/>
          <a:stretch/>
        </p:blipFill>
        <p:spPr>
          <a:xfrm>
            <a:off x="432419" y="-56993"/>
            <a:ext cx="11183698" cy="5934996"/>
          </a:xfrm>
        </p:spPr>
      </p:pic>
    </p:spTree>
    <p:extLst>
      <p:ext uri="{BB962C8B-B14F-4D97-AF65-F5344CB8AC3E}">
        <p14:creationId xmlns:p14="http://schemas.microsoft.com/office/powerpoint/2010/main" val="157572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A214-0BD7-04CD-619A-661002B3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98DA18-F299-0147-0F92-FB85552C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" b="4790"/>
          <a:stretch/>
        </p:blipFill>
        <p:spPr>
          <a:xfrm>
            <a:off x="571808" y="-1238"/>
            <a:ext cx="11035007" cy="5916477"/>
          </a:xfrm>
        </p:spPr>
      </p:pic>
    </p:spTree>
    <p:extLst>
      <p:ext uri="{BB962C8B-B14F-4D97-AF65-F5344CB8AC3E}">
        <p14:creationId xmlns:p14="http://schemas.microsoft.com/office/powerpoint/2010/main" val="349795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A629-02C1-0990-A782-3A383B8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7F11AA-8140-EB13-6B07-45F9C29EA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5" r="84" b="4328"/>
          <a:stretch/>
        </p:blipFill>
        <p:spPr>
          <a:xfrm>
            <a:off x="525344" y="35934"/>
            <a:ext cx="11025722" cy="5907158"/>
          </a:xfrm>
        </p:spPr>
      </p:pic>
    </p:spTree>
    <p:extLst>
      <p:ext uri="{BB962C8B-B14F-4D97-AF65-F5344CB8AC3E}">
        <p14:creationId xmlns:p14="http://schemas.microsoft.com/office/powerpoint/2010/main" val="92458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2BB-8F7C-A17C-1467-8DE68CE5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86E7E50-649B-A910-6B11-EC53F35D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30" b="3917"/>
          <a:stretch/>
        </p:blipFill>
        <p:spPr>
          <a:xfrm>
            <a:off x="341603" y="177224"/>
            <a:ext cx="10937647" cy="5908235"/>
          </a:xfrm>
        </p:spPr>
      </p:pic>
    </p:spTree>
    <p:extLst>
      <p:ext uri="{BB962C8B-B14F-4D97-AF65-F5344CB8AC3E}">
        <p14:creationId xmlns:p14="http://schemas.microsoft.com/office/powerpoint/2010/main" val="401365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30586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36C-2F2E-775B-365F-97E2A06D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Margaret Hamilton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D088-60CC-74CE-BB9F-D8BCB5B8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036128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i="1" dirty="0">
                <a:ea typeface="+mn-lt"/>
                <a:cs typeface="+mn-lt"/>
              </a:rPr>
              <a:t>Uno no </a:t>
            </a:r>
            <a:r>
              <a:rPr lang="en-US" i="1" dirty="0" err="1">
                <a:ea typeface="+mn-lt"/>
                <a:cs typeface="+mn-lt"/>
              </a:rPr>
              <a:t>debería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tener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miedo</a:t>
            </a:r>
            <a:r>
              <a:rPr lang="en-US" i="1" dirty="0">
                <a:ea typeface="+mn-lt"/>
                <a:cs typeface="+mn-lt"/>
              </a:rPr>
              <a:t> a </a:t>
            </a:r>
            <a:r>
              <a:rPr lang="en-US" i="1" dirty="0" err="1">
                <a:ea typeface="+mn-lt"/>
                <a:cs typeface="+mn-lt"/>
              </a:rPr>
              <a:t>decir</a:t>
            </a:r>
            <a:r>
              <a:rPr lang="en-US" i="1" dirty="0">
                <a:ea typeface="+mn-lt"/>
                <a:cs typeface="+mn-lt"/>
              </a:rPr>
              <a:t> “no lo </a:t>
            </a:r>
            <a:r>
              <a:rPr lang="en-US" i="1" dirty="0" err="1">
                <a:ea typeface="+mn-lt"/>
                <a:cs typeface="+mn-lt"/>
              </a:rPr>
              <a:t>sé</a:t>
            </a:r>
            <a:r>
              <a:rPr lang="en-US" i="1" dirty="0">
                <a:ea typeface="+mn-lt"/>
                <a:cs typeface="+mn-lt"/>
              </a:rPr>
              <a:t>” o “no lo </a:t>
            </a:r>
            <a:r>
              <a:rPr lang="en-US" i="1" dirty="0" err="1">
                <a:ea typeface="+mn-lt"/>
                <a:cs typeface="+mn-lt"/>
              </a:rPr>
              <a:t>entiendo</a:t>
            </a:r>
            <a:r>
              <a:rPr lang="en-US" i="1" dirty="0">
                <a:ea typeface="+mn-lt"/>
                <a:cs typeface="+mn-lt"/>
              </a:rPr>
              <a:t>”, o </a:t>
            </a:r>
            <a:r>
              <a:rPr lang="en-US" i="1" dirty="0" err="1">
                <a:ea typeface="+mn-lt"/>
                <a:cs typeface="+mn-lt"/>
              </a:rPr>
              <a:t>incluso</a:t>
            </a:r>
            <a:r>
              <a:rPr lang="en-US" i="1" dirty="0">
                <a:ea typeface="+mn-lt"/>
                <a:cs typeface="+mn-lt"/>
              </a:rPr>
              <a:t> de </a:t>
            </a:r>
            <a:r>
              <a:rPr lang="en-US" i="1" dirty="0" err="1">
                <a:ea typeface="+mn-lt"/>
                <a:cs typeface="+mn-lt"/>
              </a:rPr>
              <a:t>hacer</a:t>
            </a:r>
            <a:r>
              <a:rPr lang="en-US" i="1" dirty="0">
                <a:ea typeface="+mn-lt"/>
                <a:cs typeface="+mn-lt"/>
              </a:rPr>
              <a:t> “</a:t>
            </a:r>
            <a:r>
              <a:rPr lang="en-US" i="1" dirty="0" err="1">
                <a:ea typeface="+mn-lt"/>
                <a:cs typeface="+mn-lt"/>
              </a:rPr>
              <a:t>preguntas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tontas</a:t>
            </a:r>
            <a:r>
              <a:rPr lang="en-US" i="1" dirty="0">
                <a:ea typeface="+mn-lt"/>
                <a:cs typeface="+mn-lt"/>
              </a:rPr>
              <a:t>”. </a:t>
            </a:r>
            <a:r>
              <a:rPr lang="en-US" i="1" dirty="0" err="1">
                <a:ea typeface="+mn-lt"/>
                <a:cs typeface="+mn-lt"/>
              </a:rPr>
              <a:t>Ninguna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pregunta</a:t>
            </a:r>
            <a:r>
              <a:rPr lang="en-US" i="1" dirty="0">
                <a:ea typeface="+mn-lt"/>
                <a:cs typeface="+mn-lt"/>
              </a:rPr>
              <a:t> es </a:t>
            </a:r>
            <a:r>
              <a:rPr lang="en-US" i="1" dirty="0" err="1">
                <a:ea typeface="+mn-lt"/>
                <a:cs typeface="+mn-lt"/>
              </a:rPr>
              <a:t>tonta</a:t>
            </a:r>
            <a:r>
              <a:rPr lang="en-US" i="1" dirty="0">
                <a:ea typeface="+mn-lt"/>
                <a:cs typeface="+mn-lt"/>
              </a:rPr>
              <a:t>. </a:t>
            </a:r>
            <a:r>
              <a:rPr lang="en-US" i="1" dirty="0" err="1">
                <a:ea typeface="+mn-lt"/>
                <a:cs typeface="+mn-lt"/>
              </a:rPr>
              <a:t>Aunque</a:t>
            </a:r>
            <a:r>
              <a:rPr lang="en-US" i="1" dirty="0">
                <a:ea typeface="+mn-lt"/>
                <a:cs typeface="+mn-lt"/>
              </a:rPr>
              <a:t> las </a:t>
            </a:r>
            <a:r>
              <a:rPr lang="en-US" i="1" dirty="0" err="1">
                <a:ea typeface="+mn-lt"/>
                <a:cs typeface="+mn-lt"/>
              </a:rPr>
              <a:t>cosas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puedan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parecer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imposibles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aunque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los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expertos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digan</a:t>
            </a:r>
            <a:r>
              <a:rPr lang="en-US" i="1" dirty="0">
                <a:ea typeface="+mn-lt"/>
                <a:cs typeface="+mn-lt"/>
              </a:rPr>
              <a:t> que algo es </a:t>
            </a:r>
            <a:r>
              <a:rPr lang="en-US" i="1" dirty="0" err="1">
                <a:ea typeface="+mn-lt"/>
                <a:cs typeface="+mn-lt"/>
              </a:rPr>
              <a:t>imposible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aunque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haya</a:t>
            </a:r>
            <a:r>
              <a:rPr lang="en-US" i="1" dirty="0">
                <a:ea typeface="+mn-lt"/>
                <a:cs typeface="+mn-lt"/>
              </a:rPr>
              <a:t> que </a:t>
            </a:r>
            <a:r>
              <a:rPr lang="en-US" i="1" dirty="0" err="1">
                <a:ea typeface="+mn-lt"/>
                <a:cs typeface="+mn-lt"/>
              </a:rPr>
              <a:t>seguir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el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camino</a:t>
            </a:r>
            <a:r>
              <a:rPr lang="en-US" i="1" dirty="0">
                <a:ea typeface="+mn-lt"/>
                <a:cs typeface="+mn-lt"/>
              </a:rPr>
              <a:t> sola, no hay que </a:t>
            </a:r>
            <a:r>
              <a:rPr lang="en-US" i="1" dirty="0" err="1">
                <a:ea typeface="+mn-lt"/>
                <a:cs typeface="+mn-lt"/>
              </a:rPr>
              <a:t>tener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miedo</a:t>
            </a:r>
            <a:r>
              <a:rPr lang="en-US" i="1" dirty="0">
                <a:ea typeface="+mn-lt"/>
                <a:cs typeface="+mn-lt"/>
              </a:rPr>
              <a:t> a </a:t>
            </a:r>
            <a:r>
              <a:rPr lang="en-US" i="1" dirty="0" err="1">
                <a:ea typeface="+mn-lt"/>
                <a:cs typeface="+mn-lt"/>
              </a:rPr>
              <a:t>estar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equivocada</a:t>
            </a:r>
            <a:r>
              <a:rPr lang="en-US" i="1" dirty="0">
                <a:ea typeface="+mn-lt"/>
                <a:cs typeface="+mn-lt"/>
              </a:rPr>
              <a:t>, a </a:t>
            </a:r>
            <a:r>
              <a:rPr lang="en-US" i="1" dirty="0" err="1">
                <a:ea typeface="+mn-lt"/>
                <a:cs typeface="+mn-lt"/>
              </a:rPr>
              <a:t>admitir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errores</a:t>
            </a:r>
            <a:r>
              <a:rPr lang="en-US" i="1" dirty="0">
                <a:ea typeface="+mn-lt"/>
                <a:cs typeface="+mn-lt"/>
              </a:rPr>
              <a:t>; </a:t>
            </a:r>
            <a:r>
              <a:rPr lang="en-US" i="1" dirty="0" err="1">
                <a:ea typeface="+mn-lt"/>
                <a:cs typeface="+mn-lt"/>
              </a:rPr>
              <a:t>aquellos</a:t>
            </a:r>
            <a:r>
              <a:rPr lang="en-US" i="1" dirty="0">
                <a:ea typeface="+mn-lt"/>
                <a:cs typeface="+mn-lt"/>
              </a:rPr>
              <a:t> que </a:t>
            </a:r>
            <a:r>
              <a:rPr lang="en-US" i="1" dirty="0" err="1">
                <a:ea typeface="+mn-lt"/>
                <a:cs typeface="+mn-lt"/>
              </a:rPr>
              <a:t>sepan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fallar</a:t>
            </a:r>
            <a:r>
              <a:rPr lang="en-US" i="1" dirty="0">
                <a:ea typeface="+mn-lt"/>
                <a:cs typeface="+mn-lt"/>
              </a:rPr>
              <a:t> de forma </a:t>
            </a:r>
            <a:r>
              <a:rPr lang="en-US" i="1" dirty="0" err="1">
                <a:ea typeface="+mn-lt"/>
                <a:cs typeface="+mn-lt"/>
              </a:rPr>
              <a:t>estrepitosa</a:t>
            </a:r>
            <a:r>
              <a:rPr lang="en-US" i="1" dirty="0">
                <a:ea typeface="+mn-lt"/>
                <a:cs typeface="+mn-lt"/>
              </a:rPr>
              <a:t> son </a:t>
            </a:r>
            <a:r>
              <a:rPr lang="en-US" i="1" dirty="0" err="1">
                <a:ea typeface="+mn-lt"/>
                <a:cs typeface="+mn-lt"/>
              </a:rPr>
              <a:t>los</a:t>
            </a:r>
            <a:r>
              <a:rPr lang="en-US" i="1" dirty="0">
                <a:ea typeface="+mn-lt"/>
                <a:cs typeface="+mn-lt"/>
              </a:rPr>
              <a:t> que </a:t>
            </a:r>
            <a:r>
              <a:rPr lang="en-US" i="1" dirty="0" err="1">
                <a:ea typeface="+mn-lt"/>
                <a:cs typeface="+mn-lt"/>
              </a:rPr>
              <a:t>pueden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conseguir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cosas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grandiosas</a:t>
            </a:r>
            <a:r>
              <a:rPr lang="en-US" i="1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872FF4E-7A11-518E-09FD-01A25D0CC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0" t="18862" r="60973" b="4553"/>
          <a:stretch/>
        </p:blipFill>
        <p:spPr>
          <a:xfrm>
            <a:off x="7060032" y="288897"/>
            <a:ext cx="4033585" cy="5954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40F99-099F-2987-DD5C-20B28374D3E1}"/>
              </a:ext>
            </a:extLst>
          </p:cNvPr>
          <p:cNvSpPr txBox="1"/>
          <p:nvPr/>
        </p:nvSpPr>
        <p:spPr>
          <a:xfrm>
            <a:off x="35718" y="6000751"/>
            <a:ext cx="1055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https://mujeresconciencia.com/2017/06/07/margaret-hamilton-la-primera-ingeniera-software/</a:t>
            </a:r>
          </a:p>
        </p:txBody>
      </p:sp>
    </p:spTree>
    <p:extLst>
      <p:ext uri="{BB962C8B-B14F-4D97-AF65-F5344CB8AC3E}">
        <p14:creationId xmlns:p14="http://schemas.microsoft.com/office/powerpoint/2010/main" val="384450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CE7-FFEF-9685-A835-497E02BE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r>
              <a:rPr lang="en-US" dirty="0"/>
              <a:t> de 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B57-D1C6-2618-0381-1418ACFC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 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(</a:t>
            </a:r>
            <a:r>
              <a:rPr lang="en-US" dirty="0" err="1"/>
              <a:t>crtl+enter</a:t>
            </a:r>
            <a:r>
              <a:rPr lang="en-US" dirty="0"/>
              <a:t>) (F9)</a:t>
            </a:r>
          </a:p>
          <a:p>
            <a:pPr marL="457200" indent="-457200">
              <a:buAutoNum type="arabicPeriod"/>
            </a:pPr>
            <a:r>
              <a:rPr lang="en-US" dirty="0"/>
              <a:t>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renglón</a:t>
            </a:r>
            <a:r>
              <a:rPr lang="en-US" dirty="0"/>
              <a:t> 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advertencia</a:t>
            </a:r>
            <a:r>
              <a:rPr lang="en-US" dirty="0"/>
              <a:t> o error (Warning)</a:t>
            </a:r>
          </a:p>
          <a:p>
            <a:pPr marL="457200" indent="-457200">
              <a:buAutoNum type="arabicPeriod"/>
            </a:pPr>
            <a:r>
              <a:rPr lang="en-US" dirty="0" err="1"/>
              <a:t>Detener</a:t>
            </a:r>
            <a:r>
              <a:rPr lang="en-US" dirty="0"/>
              <a:t> 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Eliminar</a:t>
            </a:r>
            <a:r>
              <a:rPr lang="en-US" dirty="0"/>
              <a:t> variables</a:t>
            </a:r>
          </a:p>
          <a:p>
            <a:pPr marL="457200" indent="-457200">
              <a:buAutoNum type="arabicPeriod"/>
            </a:pPr>
            <a:r>
              <a:rPr lang="en-US" dirty="0" err="1"/>
              <a:t>Establecer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directorio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Evitar</a:t>
            </a:r>
            <a:r>
              <a:rPr lang="en-US" dirty="0"/>
              <a:t> usar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(</a:t>
            </a:r>
            <a:r>
              <a:rPr lang="en-US" dirty="0" err="1"/>
              <a:t>ñ,tildes</a:t>
            </a:r>
            <a:r>
              <a:rPr lang="en-US" dirty="0"/>
              <a:t>, </a:t>
            </a:r>
            <a:r>
              <a:rPr lang="en-US" dirty="0" err="1"/>
              <a:t>espacios</a:t>
            </a:r>
            <a:r>
              <a:rPr lang="en-US" dirty="0"/>
              <a:t>,…) para </a:t>
            </a:r>
            <a:r>
              <a:rPr lang="en-US" dirty="0" err="1"/>
              <a:t>carpetas</a:t>
            </a:r>
            <a:r>
              <a:rPr lang="en-US" dirty="0"/>
              <a:t> y </a:t>
            </a:r>
            <a:r>
              <a:rPr lang="en-US" dirty="0" err="1"/>
              <a:t>archivos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83B39A-9456-0ACD-AC4B-78E5533DB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5"/>
          <a:stretch/>
        </p:blipFill>
        <p:spPr>
          <a:xfrm>
            <a:off x="274735" y="-95250"/>
            <a:ext cx="11229909" cy="609289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3A2F7E6-19F6-7867-5744-EAB795A10CED}"/>
              </a:ext>
            </a:extLst>
          </p:cNvPr>
          <p:cNvSpPr/>
          <p:nvPr/>
        </p:nvSpPr>
        <p:spPr>
          <a:xfrm>
            <a:off x="1" y="1526797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76D5015-48D8-A418-30B8-F2CE1EE7E56F}"/>
              </a:ext>
            </a:extLst>
          </p:cNvPr>
          <p:cNvSpPr/>
          <p:nvPr/>
        </p:nvSpPr>
        <p:spPr>
          <a:xfrm>
            <a:off x="11099522" y="2150804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26688C-A4C2-309A-5BEB-D922BA0EC56A}"/>
              </a:ext>
            </a:extLst>
          </p:cNvPr>
          <p:cNvSpPr/>
          <p:nvPr/>
        </p:nvSpPr>
        <p:spPr>
          <a:xfrm>
            <a:off x="1380704" y="1713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6A79B12-A343-3788-716E-08026ED39661}"/>
              </a:ext>
            </a:extLst>
          </p:cNvPr>
          <p:cNvSpPr/>
          <p:nvPr/>
        </p:nvSpPr>
        <p:spPr>
          <a:xfrm>
            <a:off x="6226629" y="1908495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1C77CD-FCC9-D1D4-FA60-12C26915D3BF}"/>
              </a:ext>
            </a:extLst>
          </p:cNvPr>
          <p:cNvSpPr/>
          <p:nvPr/>
        </p:nvSpPr>
        <p:spPr>
          <a:xfrm>
            <a:off x="6534540" y="3618993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5">
            <a:extLst>
              <a:ext uri="{FF2B5EF4-FFF2-40B4-BE49-F238E27FC236}">
                <a16:creationId xmlns:a16="http://schemas.microsoft.com/office/drawing/2014/main" id="{DBAB0F3C-3089-56F0-0A7E-FCAF353A0F71}"/>
              </a:ext>
            </a:extLst>
          </p:cNvPr>
          <p:cNvSpPr/>
          <p:nvPr/>
        </p:nvSpPr>
        <p:spPr>
          <a:xfrm>
            <a:off x="4655635" y="-99423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5">
            <a:extLst>
              <a:ext uri="{FF2B5EF4-FFF2-40B4-BE49-F238E27FC236}">
                <a16:creationId xmlns:a16="http://schemas.microsoft.com/office/drawing/2014/main" id="{F7600E03-C6BF-66C0-5EEA-14B8CB021B6F}"/>
              </a:ext>
            </a:extLst>
          </p:cNvPr>
          <p:cNvSpPr/>
          <p:nvPr/>
        </p:nvSpPr>
        <p:spPr>
          <a:xfrm>
            <a:off x="-46463" y="4342479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5">
            <a:extLst>
              <a:ext uri="{FF2B5EF4-FFF2-40B4-BE49-F238E27FC236}">
                <a16:creationId xmlns:a16="http://schemas.microsoft.com/office/drawing/2014/main" id="{74E173B9-6B90-CD6C-7A7E-4509C3660E2B}"/>
              </a:ext>
            </a:extLst>
          </p:cNvPr>
          <p:cNvSpPr/>
          <p:nvPr/>
        </p:nvSpPr>
        <p:spPr>
          <a:xfrm>
            <a:off x="455342" y="235113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8F95383B-55D5-3283-401F-2CDD8EB0648A}"/>
              </a:ext>
            </a:extLst>
          </p:cNvPr>
          <p:cNvSpPr/>
          <p:nvPr/>
        </p:nvSpPr>
        <p:spPr>
          <a:xfrm>
            <a:off x="10537902" y="2186576"/>
            <a:ext cx="794140" cy="763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39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Python: Ejemplos </a:t>
            </a:r>
            <a:r>
              <a:rPr lang="es-MX" dirty="0" err="1"/>
              <a:t>Numpy</a:t>
            </a:r>
            <a:r>
              <a:rPr lang="es-MX" dirty="0"/>
              <a:t> y otras 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s-MX" altLang="es-MX" dirty="0"/>
          </a:p>
          <a:p>
            <a:pPr marL="457200" indent="-457200">
              <a:buAutoNum type="arabicPeriod"/>
            </a:pPr>
            <a:r>
              <a:rPr lang="es-MX" altLang="es-MX" dirty="0"/>
              <a:t>Ejemplos de arreglos</a:t>
            </a:r>
          </a:p>
          <a:p>
            <a:pPr marL="457200" indent="-457200">
              <a:buAutoNum type="arabicPeriod"/>
            </a:pPr>
            <a:r>
              <a:rPr lang="es-MX" altLang="es-MX" dirty="0"/>
              <a:t>Estadísticas</a:t>
            </a:r>
          </a:p>
          <a:p>
            <a:pPr marL="457200" indent="-457200">
              <a:buAutoNum type="arabicPeriod"/>
            </a:pPr>
            <a:r>
              <a:rPr lang="es-MX" altLang="es-MX" dirty="0"/>
              <a:t>Tarea: investigar más funciones y sus usos</a:t>
            </a:r>
          </a:p>
          <a:p>
            <a:pPr marL="457200" indent="-457200">
              <a:buAutoNum type="arabicPeriod"/>
            </a:pPr>
            <a:r>
              <a:rPr lang="es-MX" altLang="es-MX" dirty="0"/>
              <a:t>Tarea. Investigar porqué son diferentes resultados</a:t>
            </a:r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AutoNum type="arabicPeriod"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0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Python: Operaciones con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s-MX" altLang="es-MX" dirty="0"/>
          </a:p>
          <a:p>
            <a:pPr marL="457200" indent="-457200">
              <a:buAutoNum type="arabicPeriod"/>
            </a:pPr>
            <a:r>
              <a:rPr lang="es-MX" altLang="es-MX" dirty="0"/>
              <a:t>Ejemplo de matriz </a:t>
            </a:r>
            <a:r>
              <a:rPr lang="es-MX" dirty="0">
                <a:ea typeface="+mn-lt"/>
                <a:cs typeface="+mn-lt"/>
              </a:rPr>
              <a:t>(?)</a:t>
            </a:r>
            <a:r>
              <a:rPr lang="es-MX" altLang="es-MX" dirty="0"/>
              <a:t> de </a:t>
            </a:r>
            <a:r>
              <a:rPr lang="es-MX" altLang="es-MX" dirty="0" err="1"/>
              <a:t>numpy</a:t>
            </a:r>
            <a:r>
              <a:rPr lang="es-MX" altLang="es-MX" dirty="0"/>
              <a:t> </a:t>
            </a:r>
          </a:p>
          <a:p>
            <a:pPr marL="457200" indent="-457200">
              <a:buAutoNum type="arabicPeriod"/>
            </a:pPr>
            <a:r>
              <a:rPr lang="es-MX" altLang="es-MX" dirty="0"/>
              <a:t>Ejemplos de producto de matrices</a:t>
            </a:r>
            <a:endParaRPr lang="es-MX" dirty="0"/>
          </a:p>
          <a:p>
            <a:pPr marL="457200" indent="-457200">
              <a:buAutoNum type="arabicPeriod"/>
            </a:pPr>
            <a:r>
              <a:rPr lang="es-MX" altLang="es-MX" dirty="0"/>
              <a:t>Ejercicio: Utilizar las librerías de </a:t>
            </a:r>
            <a:r>
              <a:rPr lang="es-MX" altLang="es-MX" dirty="0" err="1"/>
              <a:t>numpy</a:t>
            </a:r>
            <a:r>
              <a:rPr lang="es-MX" altLang="es-MX" dirty="0"/>
              <a:t> para encontrar los valores propios de una matriz. Hacer ejemplos</a:t>
            </a:r>
          </a:p>
          <a:p>
            <a:pPr marL="457200" indent="-457200">
              <a:buAutoNum type="arabicPeriod"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AutoNum type="arabicPeriod"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Python: Graficar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s-MX" altLang="es-MX" dirty="0"/>
          </a:p>
          <a:p>
            <a:pPr marL="457200" indent="-457200">
              <a:buAutoNum type="arabicPeriod"/>
            </a:pPr>
            <a:r>
              <a:rPr lang="es-MX" altLang="es-MX" dirty="0"/>
              <a:t>Ejemplo de gráfica de una función</a:t>
            </a:r>
          </a:p>
          <a:p>
            <a:pPr marL="457200" indent="-457200">
              <a:buAutoNum type="arabicPeriod"/>
            </a:pPr>
            <a:r>
              <a:rPr lang="es-MX" altLang="es-MX" dirty="0"/>
              <a:t>Ejercicio: Graficar en una misma figura la </a:t>
            </a:r>
            <a:r>
              <a:rPr lang="es-MX" altLang="es-MX" dirty="0" err="1"/>
              <a:t>fdp</a:t>
            </a:r>
            <a:r>
              <a:rPr lang="es-MX" altLang="es-MX" dirty="0"/>
              <a:t> normal para diferentes valores de los parámetros</a:t>
            </a:r>
          </a:p>
          <a:p>
            <a:pPr marL="457200" indent="-457200">
              <a:buAutoNum type="arabicPeriod"/>
            </a:pPr>
            <a:r>
              <a:rPr lang="es-MX" altLang="es-MX" dirty="0"/>
              <a:t>Ejemplo de gráfica de un histograma</a:t>
            </a:r>
          </a:p>
          <a:p>
            <a:pPr marL="457200" indent="-457200">
              <a:buAutoNum type="arabicPeriod"/>
            </a:pPr>
            <a:r>
              <a:rPr lang="es-MX" altLang="es-MX" dirty="0"/>
              <a:t>Tarea: Investigar más métodos que se pueden utilizar para graficar</a:t>
            </a:r>
          </a:p>
          <a:p>
            <a:pPr marL="457200" indent="-457200">
              <a:buAutoNum type="arabicPeriod"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AutoNum type="arabicPeriod"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0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175" y="366814"/>
            <a:ext cx="10058400" cy="1450757"/>
          </a:xfrm>
        </p:spPr>
        <p:txBody>
          <a:bodyPr/>
          <a:lstStyle/>
          <a:p>
            <a:r>
              <a:rPr lang="es-MX" dirty="0"/>
              <a:t>Ejercicio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s-MX" altLang="es-MX" dirty="0"/>
              <a:t>Crear una función que dado x, mu y sigma, regrese el valor de la </a:t>
            </a:r>
            <a:r>
              <a:rPr lang="es-MX" altLang="es-MX" dirty="0" err="1"/>
              <a:t>fdp</a:t>
            </a:r>
            <a:r>
              <a:rPr lang="es-MX" altLang="es-MX" dirty="0"/>
              <a:t> normal. Hacer ejemplos de uso.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87609435-EC06-11D0-A6A9-FB4D8E23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6" y="3019916"/>
            <a:ext cx="7605963" cy="3209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286D1-485E-AD97-5F2E-4D915F1BA93D}"/>
              </a:ext>
            </a:extLst>
          </p:cNvPr>
          <p:cNvSpPr txBox="1"/>
          <p:nvPr/>
        </p:nvSpPr>
        <p:spPr>
          <a:xfrm>
            <a:off x="836639" y="5947389"/>
            <a:ext cx="11270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</a:rPr>
              <a:t>Rincón, L. (2012). Introducción a la teoría del riesgo. </a:t>
            </a:r>
            <a:r>
              <a:rPr lang="en-US" i="1">
                <a:solidFill>
                  <a:srgbClr val="222222"/>
                </a:solidFill>
                <a:latin typeface="Arial"/>
                <a:ea typeface="Arial"/>
                <a:cs typeface="Arial"/>
              </a:rPr>
              <a:t>México: Facultad de Ciencias, UNAM</a:t>
            </a: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3106148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purl.org/dc/dcmitype/"/>
    <ds:schemaRef ds:uri="892318d4-e363-48a4-912e-c56c7be1628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246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RetrospectVTI</vt:lpstr>
      <vt:lpstr>Minería de datos: Clase 17 de agosto</vt:lpstr>
      <vt:lpstr>Margaret Hamilton</vt:lpstr>
      <vt:lpstr>Comentarios de Spyder</vt:lpstr>
      <vt:lpstr>PowerPoint Presentation</vt:lpstr>
      <vt:lpstr>Python: Ejemplos Numpy y otras librerías</vt:lpstr>
      <vt:lpstr>Python: Operaciones con matrices</vt:lpstr>
      <vt:lpstr>Python: Graficar funciones</vt:lpstr>
      <vt:lpstr>Ejercicio</vt:lpstr>
      <vt:lpstr>¿Dudas o preguntas?</vt:lpstr>
      <vt:lpstr>Comentarios Tarea 2 y exposición </vt:lpstr>
      <vt:lpstr>PowerPoint Presentation</vt:lpstr>
      <vt:lpstr>PowerPoint Presentation</vt:lpstr>
      <vt:lpstr>PowerPoint Presentation</vt:lpstr>
      <vt:lpstr>PowerPoint Presentation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367</cp:revision>
  <dcterms:created xsi:type="dcterms:W3CDTF">2022-08-08T17:41:56Z</dcterms:created>
  <dcterms:modified xsi:type="dcterms:W3CDTF">2022-08-17T17:46:36Z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