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handoutMasterIdLst>
    <p:handoutMasterId r:id="rId14"/>
  </p:handoutMasterIdLst>
  <p:sldIdLst>
    <p:sldId id="266" r:id="rId5"/>
    <p:sldId id="309" r:id="rId6"/>
    <p:sldId id="310" r:id="rId7"/>
    <p:sldId id="314" r:id="rId8"/>
    <p:sldId id="311" r:id="rId9"/>
    <p:sldId id="312" r:id="rId10"/>
    <p:sldId id="315" r:id="rId11"/>
    <p:sldId id="313" r:id="rId12"/>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3D9F8C-83F0-49F1-ADA6-E8E4E9A5C1DB}" v="1" dt="2022-08-08T18:31:47.7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 Guillermo Herrera Ramirez" userId="6dc6c2f7-563e-41ca-8285-fab432b350c3" providerId="ADAL" clId="{463D9F8C-83F0-49F1-ADA6-E8E4E9A5C1DB}"/>
    <pc:docChg chg="undo custSel addSld delSld modSld">
      <pc:chgData name="Jose Guillermo Herrera Ramirez" userId="6dc6c2f7-563e-41ca-8285-fab432b350c3" providerId="ADAL" clId="{463D9F8C-83F0-49F1-ADA6-E8E4E9A5C1DB}" dt="2022-08-08T18:47:54.698" v="1143" actId="20577"/>
      <pc:docMkLst>
        <pc:docMk/>
      </pc:docMkLst>
      <pc:sldChg chg="modSp mod">
        <pc:chgData name="Jose Guillermo Herrera Ramirez" userId="6dc6c2f7-563e-41ca-8285-fab432b350c3" providerId="ADAL" clId="{463D9F8C-83F0-49F1-ADA6-E8E4E9A5C1DB}" dt="2022-08-08T18:47:54.698" v="1143" actId="20577"/>
        <pc:sldMkLst>
          <pc:docMk/>
          <pc:sldMk cId="1714490226" sldId="309"/>
        </pc:sldMkLst>
        <pc:spChg chg="mod">
          <ac:chgData name="Jose Guillermo Herrera Ramirez" userId="6dc6c2f7-563e-41ca-8285-fab432b350c3" providerId="ADAL" clId="{463D9F8C-83F0-49F1-ADA6-E8E4E9A5C1DB}" dt="2022-08-08T18:30:52.387" v="1013" actId="20577"/>
          <ac:spMkLst>
            <pc:docMk/>
            <pc:sldMk cId="1714490226" sldId="309"/>
            <ac:spMk id="2" creationId="{242F7011-D7C5-7963-A196-D3ADA012B768}"/>
          </ac:spMkLst>
        </pc:spChg>
        <pc:spChg chg="mod">
          <ac:chgData name="Jose Guillermo Herrera Ramirez" userId="6dc6c2f7-563e-41ca-8285-fab432b350c3" providerId="ADAL" clId="{463D9F8C-83F0-49F1-ADA6-E8E4E9A5C1DB}" dt="2022-08-08T18:47:54.698" v="1143" actId="20577"/>
          <ac:spMkLst>
            <pc:docMk/>
            <pc:sldMk cId="1714490226" sldId="309"/>
            <ac:spMk id="3" creationId="{6E4ABE9B-1DE3-C1D8-FC1E-DE27FC064C12}"/>
          </ac:spMkLst>
        </pc:spChg>
      </pc:sldChg>
      <pc:sldChg chg="modSp mod">
        <pc:chgData name="Jose Guillermo Herrera Ramirez" userId="6dc6c2f7-563e-41ca-8285-fab432b350c3" providerId="ADAL" clId="{463D9F8C-83F0-49F1-ADA6-E8E4E9A5C1DB}" dt="2022-08-08T18:32:21.292" v="1085" actId="5793"/>
        <pc:sldMkLst>
          <pc:docMk/>
          <pc:sldMk cId="84181958" sldId="310"/>
        </pc:sldMkLst>
        <pc:spChg chg="mod">
          <ac:chgData name="Jose Guillermo Herrera Ramirez" userId="6dc6c2f7-563e-41ca-8285-fab432b350c3" providerId="ADAL" clId="{463D9F8C-83F0-49F1-ADA6-E8E4E9A5C1DB}" dt="2022-08-08T18:32:21.292" v="1085" actId="5793"/>
          <ac:spMkLst>
            <pc:docMk/>
            <pc:sldMk cId="84181958" sldId="310"/>
            <ac:spMk id="3" creationId="{406F7FE0-F42B-9A99-4F44-7C5CC4AD6658}"/>
          </ac:spMkLst>
        </pc:spChg>
      </pc:sldChg>
      <pc:sldChg chg="modSp mod">
        <pc:chgData name="Jose Guillermo Herrera Ramirez" userId="6dc6c2f7-563e-41ca-8285-fab432b350c3" providerId="ADAL" clId="{463D9F8C-83F0-49F1-ADA6-E8E4E9A5C1DB}" dt="2022-08-08T18:24:00.722" v="611" actId="20577"/>
        <pc:sldMkLst>
          <pc:docMk/>
          <pc:sldMk cId="3090300610" sldId="311"/>
        </pc:sldMkLst>
        <pc:spChg chg="mod">
          <ac:chgData name="Jose Guillermo Herrera Ramirez" userId="6dc6c2f7-563e-41ca-8285-fab432b350c3" providerId="ADAL" clId="{463D9F8C-83F0-49F1-ADA6-E8E4E9A5C1DB}" dt="2022-08-08T18:24:00.722" v="611" actId="20577"/>
          <ac:spMkLst>
            <pc:docMk/>
            <pc:sldMk cId="3090300610" sldId="311"/>
            <ac:spMk id="3" creationId="{BD689E25-258E-F629-8A61-1261E5B2B9B6}"/>
          </ac:spMkLst>
        </pc:spChg>
      </pc:sldChg>
      <pc:sldChg chg="addSp delSp modSp new mod">
        <pc:chgData name="Jose Guillermo Herrera Ramirez" userId="6dc6c2f7-563e-41ca-8285-fab432b350c3" providerId="ADAL" clId="{463D9F8C-83F0-49F1-ADA6-E8E4E9A5C1DB}" dt="2022-08-08T18:17:21.430" v="374" actId="1076"/>
        <pc:sldMkLst>
          <pc:docMk/>
          <pc:sldMk cId="4160855656" sldId="312"/>
        </pc:sldMkLst>
        <pc:spChg chg="mod">
          <ac:chgData name="Jose Guillermo Herrera Ramirez" userId="6dc6c2f7-563e-41ca-8285-fab432b350c3" providerId="ADAL" clId="{463D9F8C-83F0-49F1-ADA6-E8E4E9A5C1DB}" dt="2022-08-08T18:16:23.431" v="365" actId="1076"/>
          <ac:spMkLst>
            <pc:docMk/>
            <pc:sldMk cId="4160855656" sldId="312"/>
            <ac:spMk id="2" creationId="{8849CEF1-9E52-C977-DB2B-7CD66B6C4F0E}"/>
          </ac:spMkLst>
        </pc:spChg>
        <pc:spChg chg="del">
          <ac:chgData name="Jose Guillermo Herrera Ramirez" userId="6dc6c2f7-563e-41ca-8285-fab432b350c3" providerId="ADAL" clId="{463D9F8C-83F0-49F1-ADA6-E8E4E9A5C1DB}" dt="2022-08-08T18:15:19.195" v="358" actId="22"/>
          <ac:spMkLst>
            <pc:docMk/>
            <pc:sldMk cId="4160855656" sldId="312"/>
            <ac:spMk id="3" creationId="{E32D9155-20D9-A4FC-C9F9-4DA1DA882FDE}"/>
          </ac:spMkLst>
        </pc:spChg>
        <pc:picChg chg="add mod ord modCrop">
          <ac:chgData name="Jose Guillermo Herrera Ramirez" userId="6dc6c2f7-563e-41ca-8285-fab432b350c3" providerId="ADAL" clId="{463D9F8C-83F0-49F1-ADA6-E8E4E9A5C1DB}" dt="2022-08-08T18:16:40.232" v="368" actId="1076"/>
          <ac:picMkLst>
            <pc:docMk/>
            <pc:sldMk cId="4160855656" sldId="312"/>
            <ac:picMk id="5" creationId="{9F84EB21-1F8F-081F-C21E-3D5B2F2F4EEA}"/>
          </ac:picMkLst>
        </pc:picChg>
        <pc:picChg chg="add mod modCrop">
          <ac:chgData name="Jose Guillermo Herrera Ramirez" userId="6dc6c2f7-563e-41ca-8285-fab432b350c3" providerId="ADAL" clId="{463D9F8C-83F0-49F1-ADA6-E8E4E9A5C1DB}" dt="2022-08-08T18:17:21.430" v="374" actId="1076"/>
          <ac:picMkLst>
            <pc:docMk/>
            <pc:sldMk cId="4160855656" sldId="312"/>
            <ac:picMk id="7" creationId="{EECA1804-0AF9-B758-80D4-472A0FBB232A}"/>
          </ac:picMkLst>
        </pc:picChg>
      </pc:sldChg>
      <pc:sldChg chg="modSp new mod">
        <pc:chgData name="Jose Guillermo Herrera Ramirez" userId="6dc6c2f7-563e-41ca-8285-fab432b350c3" providerId="ADAL" clId="{463D9F8C-83F0-49F1-ADA6-E8E4E9A5C1DB}" dt="2022-08-08T18:34:38.544" v="1108" actId="20577"/>
        <pc:sldMkLst>
          <pc:docMk/>
          <pc:sldMk cId="2885904781" sldId="313"/>
        </pc:sldMkLst>
        <pc:spChg chg="mod">
          <ac:chgData name="Jose Guillermo Herrera Ramirez" userId="6dc6c2f7-563e-41ca-8285-fab432b350c3" providerId="ADAL" clId="{463D9F8C-83F0-49F1-ADA6-E8E4E9A5C1DB}" dt="2022-08-08T18:28:50.603" v="1002" actId="5793"/>
          <ac:spMkLst>
            <pc:docMk/>
            <pc:sldMk cId="2885904781" sldId="313"/>
            <ac:spMk id="2" creationId="{D4ADE6C3-A7AD-0E9D-C3F2-CE6DE91E0DE8}"/>
          </ac:spMkLst>
        </pc:spChg>
        <pc:spChg chg="mod">
          <ac:chgData name="Jose Guillermo Herrera Ramirez" userId="6dc6c2f7-563e-41ca-8285-fab432b350c3" providerId="ADAL" clId="{463D9F8C-83F0-49F1-ADA6-E8E4E9A5C1DB}" dt="2022-08-08T18:34:38.544" v="1108" actId="20577"/>
          <ac:spMkLst>
            <pc:docMk/>
            <pc:sldMk cId="2885904781" sldId="313"/>
            <ac:spMk id="3" creationId="{5EDF8E7F-A19F-FB50-4E56-B3431362954B}"/>
          </ac:spMkLst>
        </pc:spChg>
      </pc:sldChg>
      <pc:sldChg chg="new del">
        <pc:chgData name="Jose Guillermo Herrera Ramirez" userId="6dc6c2f7-563e-41ca-8285-fab432b350c3" providerId="ADAL" clId="{463D9F8C-83F0-49F1-ADA6-E8E4E9A5C1DB}" dt="2022-08-08T18:31:13.948" v="1015" actId="680"/>
        <pc:sldMkLst>
          <pc:docMk/>
          <pc:sldMk cId="1159680980" sldId="314"/>
        </pc:sldMkLst>
      </pc:sldChg>
      <pc:sldChg chg="delSp modSp new mod">
        <pc:chgData name="Jose Guillermo Herrera Ramirez" userId="6dc6c2f7-563e-41ca-8285-fab432b350c3" providerId="ADAL" clId="{463D9F8C-83F0-49F1-ADA6-E8E4E9A5C1DB}" dt="2022-08-08T18:31:33.720" v="1036" actId="478"/>
        <pc:sldMkLst>
          <pc:docMk/>
          <pc:sldMk cId="3106148243" sldId="314"/>
        </pc:sldMkLst>
        <pc:spChg chg="mod">
          <ac:chgData name="Jose Guillermo Herrera Ramirez" userId="6dc6c2f7-563e-41ca-8285-fab432b350c3" providerId="ADAL" clId="{463D9F8C-83F0-49F1-ADA6-E8E4E9A5C1DB}" dt="2022-08-08T18:31:27.863" v="1035" actId="20577"/>
          <ac:spMkLst>
            <pc:docMk/>
            <pc:sldMk cId="3106148243" sldId="314"/>
            <ac:spMk id="2" creationId="{07371EF7-64F6-A914-44C3-C2CA9D6A7124}"/>
          </ac:spMkLst>
        </pc:spChg>
        <pc:spChg chg="del">
          <ac:chgData name="Jose Guillermo Herrera Ramirez" userId="6dc6c2f7-563e-41ca-8285-fab432b350c3" providerId="ADAL" clId="{463D9F8C-83F0-49F1-ADA6-E8E4E9A5C1DB}" dt="2022-08-08T18:31:33.720" v="1036" actId="478"/>
          <ac:spMkLst>
            <pc:docMk/>
            <pc:sldMk cId="3106148243" sldId="314"/>
            <ac:spMk id="3" creationId="{672CE749-0BB6-B86C-538C-8D443B6E6430}"/>
          </ac:spMkLst>
        </pc:spChg>
      </pc:sldChg>
      <pc:sldChg chg="add">
        <pc:chgData name="Jose Guillermo Herrera Ramirez" userId="6dc6c2f7-563e-41ca-8285-fab432b350c3" providerId="ADAL" clId="{463D9F8C-83F0-49F1-ADA6-E8E4E9A5C1DB}" dt="2022-08-08T18:31:47.734" v="1037"/>
        <pc:sldMkLst>
          <pc:docMk/>
          <pc:sldMk cId="3058689432" sldId="31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00D87-A058-41BC-B628-951D113E4000}" type="datetimeFigureOut">
              <a:rPr lang="es-ES" smtClean="0"/>
              <a:t>08/08/2022</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41D957-6418-4247-965A-E9AC6F85B696}" type="slidenum">
              <a:rPr lang="es-ES" smtClean="0"/>
              <a:t>‹Nº›</a:t>
            </a:fld>
            <a:endParaRPr lang="es-ES" dirty="0"/>
          </a:p>
        </p:txBody>
      </p:sp>
    </p:spTree>
    <p:extLst>
      <p:ext uri="{BB962C8B-B14F-4D97-AF65-F5344CB8AC3E}">
        <p14:creationId xmlns:p14="http://schemas.microsoft.com/office/powerpoint/2010/main" val="5722557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848C3-5470-49F0-A6A8-81A4E098E8AA}" type="datetimeFigureOut">
              <a:rPr lang="es-ES" noProof="0" smtClean="0"/>
              <a:t>08/08/2022</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a:r>
              <a:rPr lang="es-ES" noProof="0" dirty="0"/>
              <a:t>Segundo nivel</a:t>
            </a:r>
          </a:p>
          <a:p>
            <a:pPr lvl="2"/>
            <a:r>
              <a:rPr lang="es-ES" noProof="0" dirty="0"/>
              <a:t>Tercer nivel</a:t>
            </a:r>
          </a:p>
          <a:p>
            <a:pPr lvl="3"/>
            <a:r>
              <a:rPr lang="es-ES" noProof="0" dirty="0"/>
              <a:t>Cuarto nivel</a:t>
            </a:r>
          </a:p>
          <a:p>
            <a:pPr lvl="4"/>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63EDEC-BB94-4EA8-9F33-1F68F3F7AC5E}" type="slidenum">
              <a:rPr lang="es-ES" noProof="0" smtClean="0"/>
              <a:t>‹Nº›</a:t>
            </a:fld>
            <a:endParaRPr lang="es-ES" noProof="0" dirty="0"/>
          </a:p>
        </p:txBody>
      </p:sp>
    </p:spTree>
    <p:extLst>
      <p:ext uri="{BB962C8B-B14F-4D97-AF65-F5344CB8AC3E}">
        <p14:creationId xmlns:p14="http://schemas.microsoft.com/office/powerpoint/2010/main" val="362046606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CC63EDEC-BB94-4EA8-9F33-1F68F3F7AC5E}" type="slidenum">
              <a:rPr lang="es-ES" smtClean="0"/>
              <a:t>1</a:t>
            </a:fld>
            <a:endParaRPr lang="es-ES" dirty="0"/>
          </a:p>
        </p:txBody>
      </p:sp>
    </p:spTree>
    <p:extLst>
      <p:ext uri="{BB962C8B-B14F-4D97-AF65-F5344CB8AC3E}">
        <p14:creationId xmlns:p14="http://schemas.microsoft.com/office/powerpoint/2010/main" val="3752764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s-ES" noProof="0"/>
              <a:t>Haga clic para modificar el estilo de subtítulo del patrón</a:t>
            </a:r>
            <a:endParaRPr lang="es-ES" noProof="0" dirty="0"/>
          </a:p>
        </p:txBody>
      </p:sp>
      <p:cxnSp>
        <p:nvCxnSpPr>
          <p:cNvPr id="9" name="Conector recto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Marcador de fech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48233FA3-C322-486D-9525-F5C2A402577E}" type="datetime1">
              <a:rPr lang="es-ES" noProof="0" smtClean="0"/>
              <a:t>08/08/2022</a:t>
            </a:fld>
            <a:endParaRPr lang="es-ES" noProof="0" dirty="0"/>
          </a:p>
        </p:txBody>
      </p:sp>
      <p:sp>
        <p:nvSpPr>
          <p:cNvPr id="5" name="Marcador de pie de pá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fech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D9A6DD3D-1007-4431-9B0E-8A3D13A682CF}" type="datetime1">
              <a:rPr lang="es-ES" noProof="0" smtClean="0"/>
              <a:t>08/08/2022</a:t>
            </a:fld>
            <a:endParaRPr lang="es-ES" noProof="0" dirty="0"/>
          </a:p>
        </p:txBody>
      </p:sp>
      <p:sp>
        <p:nvSpPr>
          <p:cNvPr id="8" name="Marcador de pie de pá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s-ES" noProof="0" dirty="0"/>
          </a:p>
        </p:txBody>
      </p:sp>
      <p:sp>
        <p:nvSpPr>
          <p:cNvPr id="9" name="Marcador de número de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cxnSp>
        <p:nvCxnSpPr>
          <p:cNvPr id="9" name="Conector recto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Marcador de fech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B18C3E3C-5F33-4F97-B210-E9727AA57220}" type="datetime1">
              <a:rPr lang="es-ES" noProof="0" smtClean="0"/>
              <a:t>08/08/2022</a:t>
            </a:fld>
            <a:endParaRPr lang="es-ES" noProof="0" dirty="0"/>
          </a:p>
        </p:txBody>
      </p:sp>
      <p:sp>
        <p:nvSpPr>
          <p:cNvPr id="8" name="Marcador de pie de pá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s-ES" noProof="0" dirty="0"/>
          </a:p>
        </p:txBody>
      </p:sp>
      <p:sp>
        <p:nvSpPr>
          <p:cNvPr id="11" name="Marcador de número de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ítulo 7"/>
          <p:cNvSpPr>
            <a:spLocks noGrp="1"/>
          </p:cNvSpPr>
          <p:nvPr>
            <p:ph type="title"/>
          </p:nvPr>
        </p:nvSpPr>
        <p:spPr>
          <a:xfrm>
            <a:off x="1097280" y="286603"/>
            <a:ext cx="10058400" cy="1450757"/>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097280" y="2120900"/>
            <a:ext cx="4639736" cy="3748193"/>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15944" y="2120900"/>
            <a:ext cx="4639736" cy="3748194"/>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2" name="Marcador de fech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488E1951-676F-4919-8708-D1CBCB74B51D}" type="datetime1">
              <a:rPr lang="es-ES" noProof="0" smtClean="0"/>
              <a:t>08/08/2022</a:t>
            </a:fld>
            <a:endParaRPr lang="es-ES" noProof="0" dirty="0"/>
          </a:p>
        </p:txBody>
      </p:sp>
      <p:sp>
        <p:nvSpPr>
          <p:cNvPr id="9" name="Marcador de pie de página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s-ES" noProof="0" dirty="0"/>
          </a:p>
        </p:txBody>
      </p:sp>
      <p:sp>
        <p:nvSpPr>
          <p:cNvPr id="10" name="Marcador de posición de número de diapositiva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ítulo 9"/>
          <p:cNvSpPr>
            <a:spLocks noGrp="1"/>
          </p:cNvSpPr>
          <p:nvPr>
            <p:ph type="title"/>
          </p:nvPr>
        </p:nvSpPr>
        <p:spPr>
          <a:xfrm>
            <a:off x="1097280" y="286603"/>
            <a:ext cx="10058400" cy="1450757"/>
          </a:xfrm>
        </p:spPr>
        <p:txBody>
          <a:bodyPr rtlCol="0"/>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097280" y="2958274"/>
            <a:ext cx="4639736" cy="2910821"/>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515944" y="2958273"/>
            <a:ext cx="4639736" cy="2910821"/>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2" name="Marcador de fech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018B6680-7098-44B7-83E1-5EBD657592DE}" type="datetime1">
              <a:rPr lang="es-ES" noProof="0" smtClean="0"/>
              <a:t>08/08/2022</a:t>
            </a:fld>
            <a:endParaRPr lang="es-ES" noProof="0" dirty="0"/>
          </a:p>
        </p:txBody>
      </p:sp>
      <p:sp>
        <p:nvSpPr>
          <p:cNvPr id="11" name="Marcador de pie de página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s-ES" noProof="0" dirty="0"/>
          </a:p>
        </p:txBody>
      </p:sp>
      <p:sp>
        <p:nvSpPr>
          <p:cNvPr id="12" name="Marcador de posición de número de diapositiva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6" name="Marcador de fech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425541C9-2B34-4DE7-8BD0-64853908EC78}" type="datetime1">
              <a:rPr lang="es-ES" noProof="0" smtClean="0"/>
              <a:t>08/08/2022</a:t>
            </a:fld>
            <a:endParaRPr lang="es-ES" noProof="0" dirty="0"/>
          </a:p>
        </p:txBody>
      </p:sp>
      <p:sp>
        <p:nvSpPr>
          <p:cNvPr id="7" name="Marcador de pie de página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s-ES" noProof="0" dirty="0"/>
          </a:p>
        </p:txBody>
      </p:sp>
      <p:sp>
        <p:nvSpPr>
          <p:cNvPr id="8" name="Marcador de número de diapositiva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fech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2A705853-737B-419B-88D6-378BF02A9277}" type="datetime1">
              <a:rPr lang="es-ES" noProof="0" smtClean="0"/>
              <a:t>08/08/2022</a:t>
            </a:fld>
            <a:endParaRPr lang="es-ES" noProof="0" dirty="0"/>
          </a:p>
        </p:txBody>
      </p:sp>
      <p:sp>
        <p:nvSpPr>
          <p:cNvPr id="3" name="Marcador de pie de página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s-ES" noProof="0" dirty="0"/>
          </a:p>
        </p:txBody>
      </p:sp>
      <p:sp>
        <p:nvSpPr>
          <p:cNvPr id="4" name="Marcador de número de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leyenda">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5458984" y="812799"/>
            <a:ext cx="5928344" cy="5294757"/>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hasCustomPrompt="1"/>
          </p:nvPr>
        </p:nvSpPr>
        <p:spPr>
          <a:xfrm>
            <a:off x="643465" y="3043050"/>
            <a:ext cx="3517567" cy="3064505"/>
          </a:xfrm>
        </p:spPr>
        <p:txBody>
          <a:bodyPr lIns="91440" rIns="91440" rtlCol="0">
            <a:normAutofit/>
          </a:bodyPr>
          <a:lstStyle>
            <a:lvl1pPr marL="0" indent="0" rtl="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dirty="0"/>
              <a:t>Haga clic para modificar los estilos de texto del patrón</a:t>
            </a:r>
          </a:p>
        </p:txBody>
      </p:sp>
      <p:sp>
        <p:nvSpPr>
          <p:cNvPr id="5" name="Marcador de fecha 4"/>
          <p:cNvSpPr>
            <a:spLocks noGrp="1"/>
          </p:cNvSpPr>
          <p:nvPr>
            <p:ph type="dt" sz="half" idx="10"/>
          </p:nvPr>
        </p:nvSpPr>
        <p:spPr>
          <a:xfrm>
            <a:off x="643464" y="6446520"/>
            <a:ext cx="3517568" cy="365125"/>
          </a:xfrm>
        </p:spPr>
        <p:txBody>
          <a:bodyPr rtlCol="0"/>
          <a:lstStyle>
            <a:lvl1pPr algn="l">
              <a:defRPr/>
            </a:lvl1pPr>
          </a:lstStyle>
          <a:p>
            <a:pPr rtl="0"/>
            <a:fld id="{18EB8EEA-5D2E-4A84-A0FE-A16B020ED21B}" type="datetime1">
              <a:rPr lang="es-ES" noProof="0" smtClean="0"/>
              <a:t>08/08/2022</a:t>
            </a:fld>
            <a:endParaRPr lang="es-ES" noProof="0" dirty="0"/>
          </a:p>
        </p:txBody>
      </p:sp>
      <p:sp>
        <p:nvSpPr>
          <p:cNvPr id="6" name="Marcador de pie de página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s-ES" noProof="0" dirty="0"/>
          </a:p>
        </p:txBody>
      </p:sp>
      <p:sp>
        <p:nvSpPr>
          <p:cNvPr id="7" name="Marcador de posición de número de diapositiva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ción de imagen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2" name="Título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lvl1pPr>
              <a:defRPr/>
            </a:lvl1pPr>
          </a:lstStyle>
          <a:p>
            <a:pPr rtl="0"/>
            <a:fld id="{FF6C614E-8FE0-47DD-82B6-EBC4EC8CFF78}" type="datetime1">
              <a:rPr lang="es-ES" noProof="0" smtClean="0"/>
              <a:t>08/08/2022</a:t>
            </a:fld>
            <a:endParaRPr lang="es-ES" noProof="0" dirty="0"/>
          </a:p>
        </p:txBody>
      </p:sp>
      <p:sp>
        <p:nvSpPr>
          <p:cNvPr id="6" name="Marcador de posición de pie de página 5"/>
          <p:cNvSpPr>
            <a:spLocks noGrp="1"/>
          </p:cNvSpPr>
          <p:nvPr>
            <p:ph type="ftr" sz="quarter" idx="11"/>
          </p:nvPr>
        </p:nvSpPr>
        <p:spPr>
          <a:xfrm>
            <a:off x="1097279" y="6446838"/>
            <a:ext cx="6818262" cy="365125"/>
          </a:xfrm>
        </p:spPr>
        <p:txBody>
          <a:bodyPr rtlCol="0"/>
          <a:lstStyle/>
          <a:p>
            <a:pPr algn="l" rtl="0"/>
            <a:endParaRPr lang="es-ES" noProof="0" dirty="0"/>
          </a:p>
        </p:txBody>
      </p:sp>
      <p:sp>
        <p:nvSpPr>
          <p:cNvPr id="7" name="Marcador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títu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pPr rtl="0"/>
            <a:fld id="{3A395992-2030-4B1D-B418-D498AFCFA3BC}" type="datetime1">
              <a:rPr lang="es-ES" noProof="0" smtClean="0"/>
              <a:t>08/08/2022</a:t>
            </a:fld>
            <a:endParaRPr lang="es-ES" noProof="0" dirty="0"/>
          </a:p>
        </p:txBody>
      </p:sp>
      <p:sp>
        <p:nvSpPr>
          <p:cNvPr id="5" name="Marcador de posición de pie de página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pPr rtl="0"/>
            <a:endParaRPr lang="es-ES" noProof="0" dirty="0"/>
          </a:p>
        </p:txBody>
      </p:sp>
      <p:sp>
        <p:nvSpPr>
          <p:cNvPr id="6" name="Marcador de número de diapositiva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pPr rtl="0"/>
            <a:fld id="{3A98EE3D-8CD1-4C3F-BD1C-C98C9596463C}" type="slidenum">
              <a:rPr lang="es-ES" noProof="0" smtClean="0"/>
              <a:t>‹Nº›</a:t>
            </a:fld>
            <a:endParaRPr lang="es-ES" noProof="0" dirty="0"/>
          </a:p>
        </p:txBody>
      </p:sp>
      <p:cxnSp>
        <p:nvCxnSpPr>
          <p:cNvPr id="10" name="Conector recto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guillermo.herrera@udlap.m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ángulo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prstClr val="white"/>
              </a:solidFill>
              <a:effectLst/>
              <a:uLnTx/>
              <a:uFillTx/>
              <a:latin typeface="Speak Pro" panose="020F0502020204030204"/>
              <a:ea typeface="+mn-ea"/>
              <a:cs typeface="+mn-cs"/>
            </a:endParaRPr>
          </a:p>
        </p:txBody>
      </p:sp>
      <p:sp>
        <p:nvSpPr>
          <p:cNvPr id="2" name="Título 1">
            <a:extLst>
              <a:ext uri="{FF2B5EF4-FFF2-40B4-BE49-F238E27FC236}">
                <a16:creationId xmlns:a16="http://schemas.microsoft.com/office/drawing/2014/main" id="{9AB2EA78-AEB3-469B-9025-3B17201A457B}"/>
              </a:ext>
            </a:extLst>
          </p:cNvPr>
          <p:cNvSpPr>
            <a:spLocks noGrp="1"/>
          </p:cNvSpPr>
          <p:nvPr>
            <p:ph type="ctrTitle"/>
          </p:nvPr>
        </p:nvSpPr>
        <p:spPr>
          <a:xfrm>
            <a:off x="6729999" y="639097"/>
            <a:ext cx="4990147" cy="3494791"/>
          </a:xfrm>
        </p:spPr>
        <p:txBody>
          <a:bodyPr rtlCol="0">
            <a:normAutofit/>
          </a:bodyPr>
          <a:lstStyle/>
          <a:p>
            <a:r>
              <a:rPr lang="es-ES" dirty="0"/>
              <a:t>Curso: Minería de datos</a:t>
            </a:r>
          </a:p>
        </p:txBody>
      </p:sp>
      <p:sp>
        <p:nvSpPr>
          <p:cNvPr id="3" name="Subtítulo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rtlCol="0">
            <a:normAutofit/>
          </a:bodyPr>
          <a:lstStyle/>
          <a:p>
            <a:pPr rtl="0"/>
            <a:r>
              <a:rPr lang="es-ES" dirty="0"/>
              <a:t>José Guillermo Herrera Ramírez</a:t>
            </a:r>
          </a:p>
        </p:txBody>
      </p:sp>
      <p:pic>
        <p:nvPicPr>
          <p:cNvPr id="6" name="Imagen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Conector recto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2F7011-D7C5-7963-A196-D3ADA012B768}"/>
              </a:ext>
            </a:extLst>
          </p:cNvPr>
          <p:cNvSpPr>
            <a:spLocks noGrp="1"/>
          </p:cNvSpPr>
          <p:nvPr>
            <p:ph type="title"/>
          </p:nvPr>
        </p:nvSpPr>
        <p:spPr/>
        <p:txBody>
          <a:bodyPr/>
          <a:lstStyle/>
          <a:p>
            <a:r>
              <a:rPr lang="es-MX" dirty="0"/>
              <a:t>Bienvenidos</a:t>
            </a:r>
          </a:p>
        </p:txBody>
      </p:sp>
      <p:sp>
        <p:nvSpPr>
          <p:cNvPr id="3" name="Marcador de contenido 2">
            <a:extLst>
              <a:ext uri="{FF2B5EF4-FFF2-40B4-BE49-F238E27FC236}">
                <a16:creationId xmlns:a16="http://schemas.microsoft.com/office/drawing/2014/main" id="{6E4ABE9B-1DE3-C1D8-FC1E-DE27FC064C12}"/>
              </a:ext>
            </a:extLst>
          </p:cNvPr>
          <p:cNvSpPr>
            <a:spLocks noGrp="1"/>
          </p:cNvSpPr>
          <p:nvPr>
            <p:ph idx="1"/>
          </p:nvPr>
        </p:nvSpPr>
        <p:spPr/>
        <p:txBody>
          <a:bodyPr>
            <a:normAutofit/>
          </a:bodyPr>
          <a:lstStyle/>
          <a:p>
            <a:r>
              <a:rPr lang="es-MX" dirty="0"/>
              <a:t>Orden del día</a:t>
            </a:r>
          </a:p>
          <a:p>
            <a:pPr marL="457200" indent="-457200">
              <a:buFont typeface="+mj-lt"/>
              <a:buAutoNum type="arabicPeriod"/>
            </a:pPr>
            <a:r>
              <a:rPr lang="es-MX" dirty="0"/>
              <a:t>Temario, evaluación y comentarios del curso</a:t>
            </a:r>
          </a:p>
          <a:p>
            <a:pPr marL="457200" indent="-457200">
              <a:buFont typeface="+mj-lt"/>
              <a:buAutoNum type="arabicPeriod"/>
            </a:pPr>
            <a:r>
              <a:rPr lang="es-MX" dirty="0"/>
              <a:t>Video protección civil</a:t>
            </a:r>
          </a:p>
          <a:p>
            <a:pPr marL="457200" indent="-457200">
              <a:buFont typeface="+mj-lt"/>
              <a:buAutoNum type="arabicPeriod"/>
            </a:pPr>
            <a:r>
              <a:rPr lang="es-MX" dirty="0"/>
              <a:t>Tarea 0</a:t>
            </a:r>
          </a:p>
          <a:p>
            <a:pPr marL="457200" indent="-457200">
              <a:buFont typeface="+mj-lt"/>
              <a:buAutoNum type="arabicPeriod"/>
            </a:pPr>
            <a:r>
              <a:rPr lang="es-MX" dirty="0"/>
              <a:t>Tarea 1</a:t>
            </a:r>
          </a:p>
          <a:p>
            <a:pPr marL="457200" indent="-457200">
              <a:buFont typeface="+mj-lt"/>
              <a:buAutoNum type="arabicPeriod"/>
            </a:pPr>
            <a:r>
              <a:rPr lang="es-MX" dirty="0"/>
              <a:t>Examen diagnóstico (Tarea 2..)</a:t>
            </a:r>
          </a:p>
          <a:p>
            <a:pPr marL="457200" indent="-457200">
              <a:buFont typeface="+mj-lt"/>
              <a:buAutoNum type="arabicPeriod"/>
            </a:pPr>
            <a:r>
              <a:rPr lang="es-MX"/>
              <a:t>Encuesta protocolo salón</a:t>
            </a:r>
            <a:endParaRPr lang="es-MX" dirty="0"/>
          </a:p>
          <a:p>
            <a:pPr marL="457200" indent="-457200">
              <a:buFont typeface="+mj-lt"/>
              <a:buAutoNum type="arabicPeriod"/>
            </a:pPr>
            <a:endParaRPr lang="es-MX" dirty="0"/>
          </a:p>
        </p:txBody>
      </p:sp>
    </p:spTree>
    <p:extLst>
      <p:ext uri="{BB962C8B-B14F-4D97-AF65-F5344CB8AC3E}">
        <p14:creationId xmlns:p14="http://schemas.microsoft.com/office/powerpoint/2010/main" val="1714490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A90CA9-E5E1-1790-43E7-5A2C731A8B7E}"/>
              </a:ext>
            </a:extLst>
          </p:cNvPr>
          <p:cNvSpPr>
            <a:spLocks noGrp="1"/>
          </p:cNvSpPr>
          <p:nvPr>
            <p:ph type="title"/>
          </p:nvPr>
        </p:nvSpPr>
        <p:spPr/>
        <p:txBody>
          <a:bodyPr/>
          <a:lstStyle/>
          <a:p>
            <a:r>
              <a:rPr lang="es-MX" dirty="0"/>
              <a:t>Tarea 0</a:t>
            </a:r>
          </a:p>
        </p:txBody>
      </p:sp>
      <p:sp>
        <p:nvSpPr>
          <p:cNvPr id="3" name="Marcador de contenido 2">
            <a:extLst>
              <a:ext uri="{FF2B5EF4-FFF2-40B4-BE49-F238E27FC236}">
                <a16:creationId xmlns:a16="http://schemas.microsoft.com/office/drawing/2014/main" id="{406F7FE0-F42B-9A99-4F44-7C5CC4AD6658}"/>
              </a:ext>
            </a:extLst>
          </p:cNvPr>
          <p:cNvSpPr>
            <a:spLocks noGrp="1"/>
          </p:cNvSpPr>
          <p:nvPr>
            <p:ph idx="1"/>
          </p:nvPr>
        </p:nvSpPr>
        <p:spPr/>
        <p:txBody>
          <a:bodyPr>
            <a:normAutofit fontScale="92500" lnSpcReduction="20000"/>
          </a:bodyPr>
          <a:lstStyle/>
          <a:p>
            <a:r>
              <a:rPr lang="es-MX" dirty="0"/>
              <a:t>E-mail</a:t>
            </a:r>
            <a:r>
              <a:rPr lang="es-MX" altLang="es-MX" dirty="0"/>
              <a:t>: guillermo.herrera@udlap.mx</a:t>
            </a:r>
            <a:br>
              <a:rPr lang="es-MX" altLang="es-MX" dirty="0"/>
            </a:br>
            <a:r>
              <a:rPr lang="es-MX" altLang="es-MX" dirty="0"/>
              <a:t>*en caso de mandar correo poner en el asunto "Minería de datos" seguido de su asunto.</a:t>
            </a:r>
          </a:p>
          <a:p>
            <a:r>
              <a:rPr lang="es-MX" altLang="es-MX" dirty="0"/>
              <a:t>Escribir en una sola línea, en texto sin formato, separando por ‘</a:t>
            </a:r>
            <a:r>
              <a:rPr lang="es-MX" altLang="es-MX" b="1" dirty="0"/>
              <a:t>;</a:t>
            </a:r>
            <a:r>
              <a:rPr lang="es-MX" altLang="es-MX" dirty="0"/>
              <a:t>’ lo siguiente:</a:t>
            </a:r>
          </a:p>
          <a:p>
            <a:r>
              <a:rPr lang="es-MX" altLang="es-MX" dirty="0"/>
              <a:t>Nombre completo, cómo les gustaría que los nombrara, correo UDLAP, carrera, semestre, qué esperan del curso, lenguajes de programación que conozcan separados por coma, escribir “estoy enterado de la forma de evaluar”, alguna recomendación académica al profesor (</a:t>
            </a:r>
            <a:r>
              <a:rPr lang="es-MX" altLang="es-MX" dirty="0" err="1"/>
              <a:t>blackboard</a:t>
            </a:r>
            <a:r>
              <a:rPr lang="es-MX" altLang="es-MX" dirty="0"/>
              <a:t>, </a:t>
            </a:r>
            <a:r>
              <a:rPr lang="es-MX" altLang="es-MX" dirty="0" err="1"/>
              <a:t>teams</a:t>
            </a:r>
            <a:r>
              <a:rPr lang="es-MX" altLang="es-MX" dirty="0"/>
              <a:t>, salones, biblioteca…), un número 0 o 1.</a:t>
            </a:r>
          </a:p>
          <a:p>
            <a:r>
              <a:rPr lang="es-MX" altLang="es-MX" dirty="0"/>
              <a:t>Ejemplo:</a:t>
            </a:r>
          </a:p>
          <a:p>
            <a:r>
              <a:rPr lang="es-MX" altLang="es-MX" dirty="0"/>
              <a:t>José Guillermo Herrera Ramírez; Guillermo; </a:t>
            </a:r>
            <a:r>
              <a:rPr lang="es-MX" altLang="es-MX" dirty="0">
                <a:hlinkClick r:id="rId2"/>
              </a:rPr>
              <a:t>guillermo.herrera@udlap.mx</a:t>
            </a:r>
            <a:r>
              <a:rPr lang="es-MX" altLang="es-MX" dirty="0"/>
              <a:t>; ciencia de datos; 8; espero aprender a programar Python; R,C,C++; estoy enterado de la forma de evaluar; utilizar el segundo piso de la biblioteca porque es más silencioso; 1</a:t>
            </a:r>
          </a:p>
        </p:txBody>
      </p:sp>
      <p:sp>
        <p:nvSpPr>
          <p:cNvPr id="5" name="Rectangle 2">
            <a:extLst>
              <a:ext uri="{FF2B5EF4-FFF2-40B4-BE49-F238E27FC236}">
                <a16:creationId xmlns:a16="http://schemas.microsoft.com/office/drawing/2014/main" id="{70EA2F30-47FC-97C1-261D-2CB373E7FFD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18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371EF7-64F6-A914-44C3-C2CA9D6A7124}"/>
              </a:ext>
            </a:extLst>
          </p:cNvPr>
          <p:cNvSpPr>
            <a:spLocks noGrp="1"/>
          </p:cNvSpPr>
          <p:nvPr>
            <p:ph type="title"/>
          </p:nvPr>
        </p:nvSpPr>
        <p:spPr/>
        <p:txBody>
          <a:bodyPr/>
          <a:lstStyle/>
          <a:p>
            <a:r>
              <a:rPr lang="es-MX" dirty="0"/>
              <a:t>¿Dudas o preguntas?</a:t>
            </a:r>
          </a:p>
        </p:txBody>
      </p:sp>
    </p:spTree>
    <p:extLst>
      <p:ext uri="{BB962C8B-B14F-4D97-AF65-F5344CB8AC3E}">
        <p14:creationId xmlns:p14="http://schemas.microsoft.com/office/powerpoint/2010/main" val="3106148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4AE088-DA8D-7C4E-69AE-43BB91B6EBA7}"/>
              </a:ext>
            </a:extLst>
          </p:cNvPr>
          <p:cNvSpPr>
            <a:spLocks noGrp="1"/>
          </p:cNvSpPr>
          <p:nvPr>
            <p:ph type="title"/>
          </p:nvPr>
        </p:nvSpPr>
        <p:spPr/>
        <p:txBody>
          <a:bodyPr/>
          <a:lstStyle/>
          <a:p>
            <a:r>
              <a:rPr lang="es-MX" dirty="0"/>
              <a:t>Tarea 1</a:t>
            </a:r>
          </a:p>
        </p:txBody>
      </p:sp>
      <p:sp>
        <p:nvSpPr>
          <p:cNvPr id="3" name="Marcador de contenido 2">
            <a:extLst>
              <a:ext uri="{FF2B5EF4-FFF2-40B4-BE49-F238E27FC236}">
                <a16:creationId xmlns:a16="http://schemas.microsoft.com/office/drawing/2014/main" id="{BD689E25-258E-F629-8A61-1261E5B2B9B6}"/>
              </a:ext>
            </a:extLst>
          </p:cNvPr>
          <p:cNvSpPr>
            <a:spLocks noGrp="1"/>
          </p:cNvSpPr>
          <p:nvPr>
            <p:ph idx="1"/>
          </p:nvPr>
        </p:nvSpPr>
        <p:spPr/>
        <p:txBody>
          <a:bodyPr/>
          <a:lstStyle/>
          <a:p>
            <a:pPr marL="457200" indent="-457200">
              <a:buFont typeface="+mj-lt"/>
              <a:buAutoNum type="arabicPeriod"/>
            </a:pPr>
            <a:r>
              <a:rPr lang="es-MX" dirty="0"/>
              <a:t>Instalar ANACONDA DISTRIBUTION en todos los dispositivos que vayan a utilizar durante el curso.</a:t>
            </a:r>
          </a:p>
          <a:p>
            <a:pPr marL="457200" indent="-457200">
              <a:buFont typeface="+mj-lt"/>
              <a:buAutoNum type="arabicPeriod"/>
            </a:pPr>
            <a:r>
              <a:rPr lang="es-MX" dirty="0"/>
              <a:t>Hacer un reporte de 2 páginas indicando cómo se hace la descarga (gratuita) e instalación. El reporte debe servir como guía para ocasiones futuras. Incluir links de instalación. Adicionalmente debe incluir, de manera breve, información de ANACONDA, Python, R, Spyder y </a:t>
            </a:r>
            <a:r>
              <a:rPr lang="es-MX" dirty="0" err="1"/>
              <a:t>Jupyter</a:t>
            </a:r>
            <a:r>
              <a:rPr lang="es-MX" dirty="0"/>
              <a:t>.</a:t>
            </a:r>
          </a:p>
          <a:p>
            <a:pPr marL="457200" indent="-457200">
              <a:buFont typeface="+mj-lt"/>
              <a:buAutoNum type="arabicPeriod"/>
            </a:pPr>
            <a:r>
              <a:rPr lang="es-MX" dirty="0"/>
              <a:t>Debe incluir el nombre de todos los estudiantes del equipo. La instalación es en cada uno de los dispositivos de todos los estudiantes, el reporte es por equipos de 3 o 4 personas.</a:t>
            </a:r>
          </a:p>
          <a:p>
            <a:pPr marL="457200" indent="-457200">
              <a:buFont typeface="+mj-lt"/>
              <a:buAutoNum type="arabicPeriod"/>
            </a:pPr>
            <a:endParaRPr lang="es-MX" dirty="0"/>
          </a:p>
        </p:txBody>
      </p:sp>
    </p:spTree>
    <p:extLst>
      <p:ext uri="{BB962C8B-B14F-4D97-AF65-F5344CB8AC3E}">
        <p14:creationId xmlns:p14="http://schemas.microsoft.com/office/powerpoint/2010/main" val="3090300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49CEF1-9E52-C977-DB2B-7CD66B6C4F0E}"/>
              </a:ext>
            </a:extLst>
          </p:cNvPr>
          <p:cNvSpPr>
            <a:spLocks noGrp="1"/>
          </p:cNvSpPr>
          <p:nvPr>
            <p:ph type="title"/>
          </p:nvPr>
        </p:nvSpPr>
        <p:spPr/>
        <p:txBody>
          <a:bodyPr/>
          <a:lstStyle/>
          <a:p>
            <a:r>
              <a:rPr lang="es-MX" dirty="0"/>
              <a:t>ANACONDA</a:t>
            </a:r>
          </a:p>
        </p:txBody>
      </p:sp>
      <p:pic>
        <p:nvPicPr>
          <p:cNvPr id="5" name="Marcador de contenido 4">
            <a:extLst>
              <a:ext uri="{FF2B5EF4-FFF2-40B4-BE49-F238E27FC236}">
                <a16:creationId xmlns:a16="http://schemas.microsoft.com/office/drawing/2014/main" id="{9F84EB21-1F8F-081F-C21E-3D5B2F2F4EEA}"/>
              </a:ext>
            </a:extLst>
          </p:cNvPr>
          <p:cNvPicPr>
            <a:picLocks noGrp="1" noChangeAspect="1"/>
          </p:cNvPicPr>
          <p:nvPr>
            <p:ph idx="1"/>
          </p:nvPr>
        </p:nvPicPr>
        <p:blipFill rotWithShape="1">
          <a:blip r:embed="rId2"/>
          <a:srcRect t="2495" b="10420"/>
          <a:stretch/>
        </p:blipFill>
        <p:spPr>
          <a:xfrm>
            <a:off x="652436" y="2285914"/>
            <a:ext cx="6685845" cy="3275045"/>
          </a:xfrm>
        </p:spPr>
      </p:pic>
      <p:pic>
        <p:nvPicPr>
          <p:cNvPr id="7" name="Imagen 6">
            <a:extLst>
              <a:ext uri="{FF2B5EF4-FFF2-40B4-BE49-F238E27FC236}">
                <a16:creationId xmlns:a16="http://schemas.microsoft.com/office/drawing/2014/main" id="{EECA1804-0AF9-B758-80D4-472A0FBB232A}"/>
              </a:ext>
            </a:extLst>
          </p:cNvPr>
          <p:cNvPicPr>
            <a:picLocks noChangeAspect="1"/>
          </p:cNvPicPr>
          <p:nvPr/>
        </p:nvPicPr>
        <p:blipFill rotWithShape="1">
          <a:blip r:embed="rId3"/>
          <a:srcRect l="16721" t="17492" r="51078" b="23670"/>
          <a:stretch/>
        </p:blipFill>
        <p:spPr>
          <a:xfrm>
            <a:off x="7541703" y="1905884"/>
            <a:ext cx="3926048" cy="4035104"/>
          </a:xfrm>
          <a:prstGeom prst="rect">
            <a:avLst/>
          </a:prstGeom>
        </p:spPr>
      </p:pic>
    </p:spTree>
    <p:extLst>
      <p:ext uri="{BB962C8B-B14F-4D97-AF65-F5344CB8AC3E}">
        <p14:creationId xmlns:p14="http://schemas.microsoft.com/office/powerpoint/2010/main" val="4160855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371EF7-64F6-A914-44C3-C2CA9D6A7124}"/>
              </a:ext>
            </a:extLst>
          </p:cNvPr>
          <p:cNvSpPr>
            <a:spLocks noGrp="1"/>
          </p:cNvSpPr>
          <p:nvPr>
            <p:ph type="title"/>
          </p:nvPr>
        </p:nvSpPr>
        <p:spPr/>
        <p:txBody>
          <a:bodyPr/>
          <a:lstStyle/>
          <a:p>
            <a:r>
              <a:rPr lang="es-MX" dirty="0"/>
              <a:t>¿Dudas o preguntas?</a:t>
            </a:r>
          </a:p>
        </p:txBody>
      </p:sp>
    </p:spTree>
    <p:extLst>
      <p:ext uri="{BB962C8B-B14F-4D97-AF65-F5344CB8AC3E}">
        <p14:creationId xmlns:p14="http://schemas.microsoft.com/office/powerpoint/2010/main" val="3058689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ADE6C3-A7AD-0E9D-C3F2-CE6DE91E0DE8}"/>
              </a:ext>
            </a:extLst>
          </p:cNvPr>
          <p:cNvSpPr>
            <a:spLocks noGrp="1"/>
          </p:cNvSpPr>
          <p:nvPr>
            <p:ph type="title"/>
          </p:nvPr>
        </p:nvSpPr>
        <p:spPr/>
        <p:txBody>
          <a:bodyPr/>
          <a:lstStyle/>
          <a:p>
            <a:r>
              <a:rPr lang="es-MX" dirty="0"/>
              <a:t>Examen diagnóstico (Tarea 2	…)</a:t>
            </a:r>
          </a:p>
        </p:txBody>
      </p:sp>
      <p:sp>
        <p:nvSpPr>
          <p:cNvPr id="3" name="Marcador de contenido 2">
            <a:extLst>
              <a:ext uri="{FF2B5EF4-FFF2-40B4-BE49-F238E27FC236}">
                <a16:creationId xmlns:a16="http://schemas.microsoft.com/office/drawing/2014/main" id="{5EDF8E7F-A19F-FB50-4E56-B3431362954B}"/>
              </a:ext>
            </a:extLst>
          </p:cNvPr>
          <p:cNvSpPr>
            <a:spLocks noGrp="1"/>
          </p:cNvSpPr>
          <p:nvPr>
            <p:ph idx="1"/>
          </p:nvPr>
        </p:nvSpPr>
        <p:spPr/>
        <p:txBody>
          <a:bodyPr/>
          <a:lstStyle/>
          <a:p>
            <a:r>
              <a:rPr lang="es-MX" dirty="0"/>
              <a:t>Describir cada uno de los siguientes conceptos:</a:t>
            </a:r>
          </a:p>
          <a:p>
            <a:r>
              <a:rPr lang="es-MX" dirty="0"/>
              <a:t>Distancia, valor propio, estadística o estadígrafo, dato, tipos de datos, base de datos, varianza, lista ligada, variable (informática), variable aleatoria, ciclo </a:t>
            </a:r>
            <a:r>
              <a:rPr lang="es-MX" dirty="0" err="1"/>
              <a:t>for</a:t>
            </a:r>
            <a:r>
              <a:rPr lang="es-MX" dirty="0"/>
              <a:t>, ciclo </a:t>
            </a:r>
            <a:r>
              <a:rPr lang="es-MX" dirty="0" err="1"/>
              <a:t>while</a:t>
            </a:r>
            <a:r>
              <a:rPr lang="es-MX" dirty="0"/>
              <a:t>, función de densidad de probabilidad, grafo, esperanza, derivada, prueba de hipótesis, teorema central del límite, ley de grandes números, intervalos </a:t>
            </a:r>
            <a:r>
              <a:rPr lang="es-MX"/>
              <a:t>de confianza, SQL…</a:t>
            </a:r>
            <a:endParaRPr lang="es-MX" dirty="0"/>
          </a:p>
          <a:p>
            <a:pPr marL="0" indent="0">
              <a:buNone/>
            </a:pPr>
            <a:endParaRPr lang="es-MX" dirty="0"/>
          </a:p>
        </p:txBody>
      </p:sp>
    </p:spTree>
    <p:extLst>
      <p:ext uri="{BB962C8B-B14F-4D97-AF65-F5344CB8AC3E}">
        <p14:creationId xmlns:p14="http://schemas.microsoft.com/office/powerpoint/2010/main" val="2885904781"/>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5997_TF11437505.potx" id="{A814AFD0-4982-44B2-B11C-36632E99DE22}" vid="{FCAA5BDB-2F44-4F34-9873-F8ED54E0AC9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CDAB21F93FA834EAF2C088CF14607AB" ma:contentTypeVersion="0" ma:contentTypeDescription="Create a new document." ma:contentTypeScope="" ma:versionID="2c37a63a67dea023bd801d19cd77ac9b">
  <xsd:schema xmlns:xsd="http://www.w3.org/2001/XMLSchema" xmlns:xs="http://www.w3.org/2001/XMLSchema" xmlns:p="http://schemas.microsoft.com/office/2006/metadata/properties" targetNamespace="http://schemas.microsoft.com/office/2006/metadata/properties" ma:root="true" ma:fieldsID="2d5c7ac31444b33d3195310125c7d42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http://www.w3.org/XML/1998/namespace"/>
    <ds:schemaRef ds:uri="http://purl.org/dc/elements/1.1/"/>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02611B76-E523-4EAB-82F7-B452484177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52</TotalTime>
  <Words>404</Words>
  <Application>Microsoft Office PowerPoint</Application>
  <PresentationFormat>Panorámica</PresentationFormat>
  <Paragraphs>27</Paragraphs>
  <Slides>8</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Georgia Pro Cond Light</vt:lpstr>
      <vt:lpstr>Speak Pro</vt:lpstr>
      <vt:lpstr>RetrospectVTI</vt:lpstr>
      <vt:lpstr>Curso: Minería de datos</vt:lpstr>
      <vt:lpstr>Bienvenidos</vt:lpstr>
      <vt:lpstr>Tarea 0</vt:lpstr>
      <vt:lpstr>¿Dudas o preguntas?</vt:lpstr>
      <vt:lpstr>Tarea 1</vt:lpstr>
      <vt:lpstr>ANACONDA</vt:lpstr>
      <vt:lpstr>¿Dudas o preguntas?</vt:lpstr>
      <vt:lpstr>Examen diagnóstico (Tarea 2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Minería de datos</dc:title>
  <dc:creator>Jose Guillermo Herrera Ramirez</dc:creator>
  <cp:lastModifiedBy>Jose Guillermo Herrera Ramirez</cp:lastModifiedBy>
  <cp:revision>1</cp:revision>
  <dcterms:created xsi:type="dcterms:W3CDTF">2022-08-08T17:41:56Z</dcterms:created>
  <dcterms:modified xsi:type="dcterms:W3CDTF">2022-08-08T18:47:57Z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0x010100ACDAB21F93FA834EAF2C088CF14607AB</vt:lpwstr>
  </property>
</Properties>
</file>