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09" r:id="rId5"/>
    <p:sldId id="378" r:id="rId6"/>
    <p:sldId id="374" r:id="rId7"/>
    <p:sldId id="375" r:id="rId8"/>
    <p:sldId id="377" r:id="rId9"/>
    <p:sldId id="363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17932-258D-57A3-612D-459DA881C46C}" v="29" dt="2022-09-14T21:33:46.373"/>
    <p1510:client id="{0D2D5D3C-FE65-F582-4608-B29E12442AEA}" v="115" dt="2022-09-12T16:39:22.122"/>
    <p1510:client id="{54F3B964-1459-0F76-E51A-C9A74A5485A8}" v="82" dt="2022-09-19T18:37:35.424"/>
    <p1510:client id="{56715FCC-B0AD-7074-8975-3823EE741471}" v="100" dt="2022-09-14T18:06:17.339"/>
    <p1510:client id="{608D7396-4663-AFE1-B7A3-23EA1F543A63}" v="36" dt="2022-09-13T18:35:17.355"/>
    <p1510:client id="{7209E603-BBED-B153-37BF-477B7A99EF00}" v="87" dt="2022-09-19T22:57:00.382"/>
    <p1510:client id="{96988A30-2DD1-20EF-BFBD-1ADF2BB1066C}" v="9" dt="2022-09-12T16:55:58.654"/>
    <p1510:client id="{BA235209-1277-DF1A-FD5D-18EE8D92626E}" v="241" dt="2022-09-13T21:55:11.621"/>
    <p1510:client id="{CAB14A19-9EF0-1DE4-B6C7-4C6413720A18}" v="9" dt="2022-09-12T18:35:40.125"/>
    <p1510:client id="{DBCDBE7C-7FEE-CB5C-2AFD-3BB868AFEECF}" v="318" dt="2022-09-12T04:31:1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uillermo Herrera Ramirez" userId="S::guillermo.herrera@udlap.mx::6dc6c2f7-563e-41ca-8285-fab432b350c3" providerId="AD" clId="Web-{54F3B964-1459-0F76-E51A-C9A74A5485A8}"/>
    <pc:docChg chg="delSld modSld">
      <pc:chgData name="Jose Guillermo Herrera Ramirez" userId="S::guillermo.herrera@udlap.mx::6dc6c2f7-563e-41ca-8285-fab432b350c3" providerId="AD" clId="Web-{54F3B964-1459-0F76-E51A-C9A74A5485A8}" dt="2022-09-19T18:37:35.424" v="81" actId="20577"/>
      <pc:docMkLst>
        <pc:docMk/>
      </pc:docMkLst>
      <pc:sldChg chg="modSp">
        <pc:chgData name="Jose Guillermo Herrera Ramirez" userId="S::guillermo.herrera@udlap.mx::6dc6c2f7-563e-41ca-8285-fab432b350c3" providerId="AD" clId="Web-{54F3B964-1459-0F76-E51A-C9A74A5485A8}" dt="2022-09-19T18:37:35.424" v="81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54F3B964-1459-0F76-E51A-C9A74A5485A8}" dt="2022-09-19T18:26:15.180" v="1" actId="20577"/>
          <ac:spMkLst>
            <pc:docMk/>
            <pc:sldMk cId="1714490226" sldId="309"/>
            <ac:spMk id="2" creationId="{242F7011-D7C5-7963-A196-D3ADA012B768}"/>
          </ac:spMkLst>
        </pc:spChg>
        <pc:spChg chg="mod">
          <ac:chgData name="Jose Guillermo Herrera Ramirez" userId="S::guillermo.herrera@udlap.mx::6dc6c2f7-563e-41ca-8285-fab432b350c3" providerId="AD" clId="Web-{54F3B964-1459-0F76-E51A-C9A74A5485A8}" dt="2022-09-19T18:37:35.424" v="81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del">
        <pc:chgData name="Jose Guillermo Herrera Ramirez" userId="S::guillermo.herrera@udlap.mx::6dc6c2f7-563e-41ca-8285-fab432b350c3" providerId="AD" clId="Web-{54F3B964-1459-0F76-E51A-C9A74A5485A8}" dt="2022-09-19T18:29:09.656" v="3"/>
        <pc:sldMkLst>
          <pc:docMk/>
          <pc:sldMk cId="3518542568" sldId="335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2.546" v="7"/>
        <pc:sldMkLst>
          <pc:docMk/>
          <pc:sldMk cId="1011207107" sldId="355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1.624" v="5"/>
        <pc:sldMkLst>
          <pc:docMk/>
          <pc:sldMk cId="3538934723" sldId="356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5.046" v="13"/>
        <pc:sldMkLst>
          <pc:docMk/>
          <pc:sldMk cId="2191017354" sldId="359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9.750" v="14"/>
        <pc:sldMkLst>
          <pc:docMk/>
          <pc:sldMk cId="2548744717" sldId="364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4.515" v="12"/>
        <pc:sldMkLst>
          <pc:docMk/>
          <pc:sldMk cId="4201456901" sldId="365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2.140" v="6"/>
        <pc:sldMkLst>
          <pc:docMk/>
          <pc:sldMk cId="1190712506" sldId="366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2.968" v="8"/>
        <pc:sldMkLst>
          <pc:docMk/>
          <pc:sldMk cId="3235356771" sldId="367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3.359" v="9"/>
        <pc:sldMkLst>
          <pc:docMk/>
          <pc:sldMk cId="2801517571" sldId="368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3.687" v="10"/>
        <pc:sldMkLst>
          <pc:docMk/>
          <pc:sldMk cId="2223981098" sldId="369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4.265" v="11"/>
        <pc:sldMkLst>
          <pc:docMk/>
          <pc:sldMk cId="743736009" sldId="370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10.187" v="4"/>
        <pc:sldMkLst>
          <pc:docMk/>
          <pc:sldMk cId="3078530154" sldId="371"/>
        </pc:sldMkLst>
      </pc:sldChg>
      <pc:sldChg chg="del">
        <pc:chgData name="Jose Guillermo Herrera Ramirez" userId="S::guillermo.herrera@udlap.mx::6dc6c2f7-563e-41ca-8285-fab432b350c3" providerId="AD" clId="Web-{54F3B964-1459-0F76-E51A-C9A74A5485A8}" dt="2022-09-19T18:29:22.500" v="15"/>
        <pc:sldMkLst>
          <pc:docMk/>
          <pc:sldMk cId="3475119835" sldId="372"/>
        </pc:sldMkLst>
      </pc:sldChg>
    </pc:docChg>
  </pc:docChgLst>
  <pc:docChgLst>
    <pc:chgData name="Jose Guillermo Herrera Ramirez" userId="S::guillermo.herrera@udlap.mx::6dc6c2f7-563e-41ca-8285-fab432b350c3" providerId="AD" clId="Web-{7209E603-BBED-B153-37BF-477B7A99EF00}"/>
    <pc:docChg chg="addSld delSld modSld sldOrd">
      <pc:chgData name="Jose Guillermo Herrera Ramirez" userId="S::guillermo.herrera@udlap.mx::6dc6c2f7-563e-41ca-8285-fab432b350c3" providerId="AD" clId="Web-{7209E603-BBED-B153-37BF-477B7A99EF00}" dt="2022-09-19T22:57:00.070" v="79" actId="20577"/>
      <pc:docMkLst>
        <pc:docMk/>
      </pc:docMkLst>
      <pc:sldChg chg="modSp">
        <pc:chgData name="Jose Guillermo Herrera Ramirez" userId="S::guillermo.herrera@udlap.mx::6dc6c2f7-563e-41ca-8285-fab432b350c3" providerId="AD" clId="Web-{7209E603-BBED-B153-37BF-477B7A99EF00}" dt="2022-09-19T22:57:00.070" v="79" actId="20577"/>
        <pc:sldMkLst>
          <pc:docMk/>
          <pc:sldMk cId="1714490226" sldId="309"/>
        </pc:sldMkLst>
        <pc:spChg chg="mod">
          <ac:chgData name="Jose Guillermo Herrera Ramirez" userId="S::guillermo.herrera@udlap.mx::6dc6c2f7-563e-41ca-8285-fab432b350c3" providerId="AD" clId="Web-{7209E603-BBED-B153-37BF-477B7A99EF00}" dt="2022-09-19T22:57:00.070" v="79" actId="20577"/>
          <ac:spMkLst>
            <pc:docMk/>
            <pc:sldMk cId="1714490226" sldId="309"/>
            <ac:spMk id="3" creationId="{6E4ABE9B-1DE3-C1D8-FC1E-DE27FC064C12}"/>
          </ac:spMkLst>
        </pc:spChg>
      </pc:sldChg>
      <pc:sldChg chg="ord">
        <pc:chgData name="Jose Guillermo Herrera Ramirez" userId="S::guillermo.herrera@udlap.mx::6dc6c2f7-563e-41ca-8285-fab432b350c3" providerId="AD" clId="Web-{7209E603-BBED-B153-37BF-477B7A99EF00}" dt="2022-09-19T22:51:59.933" v="47"/>
        <pc:sldMkLst>
          <pc:docMk/>
          <pc:sldMk cId="4131790330" sldId="374"/>
        </pc:sldMkLst>
      </pc:sldChg>
      <pc:sldChg chg="new del">
        <pc:chgData name="Jose Guillermo Herrera Ramirez" userId="S::guillermo.herrera@udlap.mx::6dc6c2f7-563e-41ca-8285-fab432b350c3" providerId="AD" clId="Web-{7209E603-BBED-B153-37BF-477B7A99EF00}" dt="2022-09-19T22:21:51.940" v="15"/>
        <pc:sldMkLst>
          <pc:docMk/>
          <pc:sldMk cId="1311745669" sldId="375"/>
        </pc:sldMkLst>
      </pc:sldChg>
      <pc:sldChg chg="addSp delSp modSp new">
        <pc:chgData name="Jose Guillermo Herrera Ramirez" userId="S::guillermo.herrera@udlap.mx::6dc6c2f7-563e-41ca-8285-fab432b350c3" providerId="AD" clId="Web-{7209E603-BBED-B153-37BF-477B7A99EF00}" dt="2022-09-19T22:23:29.256" v="29" actId="14100"/>
        <pc:sldMkLst>
          <pc:docMk/>
          <pc:sldMk cId="3001923709" sldId="375"/>
        </pc:sldMkLst>
        <pc:spChg chg="del">
          <ac:chgData name="Jose Guillermo Herrera Ramirez" userId="S::guillermo.herrera@udlap.mx::6dc6c2f7-563e-41ca-8285-fab432b350c3" providerId="AD" clId="Web-{7209E603-BBED-B153-37BF-477B7A99EF00}" dt="2022-09-19T22:22:30.472" v="17"/>
          <ac:spMkLst>
            <pc:docMk/>
            <pc:sldMk cId="3001923709" sldId="375"/>
            <ac:spMk id="2" creationId="{6F6EB6FE-FF5A-51F5-F1E3-0A2709D3360F}"/>
          </ac:spMkLst>
        </pc:spChg>
        <pc:spChg chg="del">
          <ac:chgData name="Jose Guillermo Herrera Ramirez" userId="S::guillermo.herrera@udlap.mx::6dc6c2f7-563e-41ca-8285-fab432b350c3" providerId="AD" clId="Web-{7209E603-BBED-B153-37BF-477B7A99EF00}" dt="2022-09-19T22:22:31.801" v="18"/>
          <ac:spMkLst>
            <pc:docMk/>
            <pc:sldMk cId="3001923709" sldId="375"/>
            <ac:spMk id="3" creationId="{7A8C75F8-0647-8BAE-3E9F-07C92F17F5D5}"/>
          </ac:spMkLst>
        </pc:spChg>
        <pc:picChg chg="add mod modCrop">
          <ac:chgData name="Jose Guillermo Herrera Ramirez" userId="S::guillermo.herrera@udlap.mx::6dc6c2f7-563e-41ca-8285-fab432b350c3" providerId="AD" clId="Web-{7209E603-BBED-B153-37BF-477B7A99EF00}" dt="2022-09-19T22:23:29.256" v="29" actId="14100"/>
          <ac:picMkLst>
            <pc:docMk/>
            <pc:sldMk cId="3001923709" sldId="375"/>
            <ac:picMk id="4" creationId="{6B87423A-7144-002A-6CB0-1AFC3B7571B3}"/>
          </ac:picMkLst>
        </pc:picChg>
      </pc:sldChg>
      <pc:sldChg chg="new del">
        <pc:chgData name="Jose Guillermo Herrera Ramirez" userId="S::guillermo.herrera@udlap.mx::6dc6c2f7-563e-41ca-8285-fab432b350c3" providerId="AD" clId="Web-{7209E603-BBED-B153-37BF-477B7A99EF00}" dt="2022-09-19T22:27:49.468" v="34"/>
        <pc:sldMkLst>
          <pc:docMk/>
          <pc:sldMk cId="3319496651" sldId="376"/>
        </pc:sldMkLst>
      </pc:sldChg>
      <pc:sldChg chg="add del replId">
        <pc:chgData name="Jose Guillermo Herrera Ramirez" userId="S::guillermo.herrera@udlap.mx::6dc6c2f7-563e-41ca-8285-fab432b350c3" providerId="AD" clId="Web-{7209E603-BBED-B153-37BF-477B7A99EF00}" dt="2022-09-19T22:27:42.733" v="32"/>
        <pc:sldMkLst>
          <pc:docMk/>
          <pc:sldMk cId="259260395" sldId="377"/>
        </pc:sldMkLst>
      </pc:sldChg>
      <pc:sldChg chg="addSp delSp modSp add replId">
        <pc:chgData name="Jose Guillermo Herrera Ramirez" userId="S::guillermo.herrera@udlap.mx::6dc6c2f7-563e-41ca-8285-fab432b350c3" providerId="AD" clId="Web-{7209E603-BBED-B153-37BF-477B7A99EF00}" dt="2022-09-19T22:28:46.938" v="45" actId="14100"/>
        <pc:sldMkLst>
          <pc:docMk/>
          <pc:sldMk cId="3344177923" sldId="377"/>
        </pc:sldMkLst>
        <pc:picChg chg="add mod modCrop">
          <ac:chgData name="Jose Guillermo Herrera Ramirez" userId="S::guillermo.herrera@udlap.mx::6dc6c2f7-563e-41ca-8285-fab432b350c3" providerId="AD" clId="Web-{7209E603-BBED-B153-37BF-477B7A99EF00}" dt="2022-09-19T22:28:46.938" v="45" actId="14100"/>
          <ac:picMkLst>
            <pc:docMk/>
            <pc:sldMk cId="3344177923" sldId="377"/>
            <ac:picMk id="2" creationId="{F478F028-EFF2-06C8-1212-94A45C0ECDE0}"/>
          </ac:picMkLst>
        </pc:picChg>
        <pc:picChg chg="del">
          <ac:chgData name="Jose Guillermo Herrera Ramirez" userId="S::guillermo.herrera@udlap.mx::6dc6c2f7-563e-41ca-8285-fab432b350c3" providerId="AD" clId="Web-{7209E603-BBED-B153-37BF-477B7A99EF00}" dt="2022-09-19T22:27:52.030" v="35"/>
          <ac:picMkLst>
            <pc:docMk/>
            <pc:sldMk cId="3344177923" sldId="377"/>
            <ac:picMk id="4" creationId="{6B87423A-7144-002A-6CB0-1AFC3B7571B3}"/>
          </ac:picMkLst>
        </pc:picChg>
      </pc:sldChg>
      <pc:sldChg chg="addSp delSp modSp add ord replId">
        <pc:chgData name="Jose Guillermo Herrera Ramirez" userId="S::guillermo.herrera@udlap.mx::6dc6c2f7-563e-41ca-8285-fab432b350c3" providerId="AD" clId="Web-{7209E603-BBED-B153-37BF-477B7A99EF00}" dt="2022-09-19T22:56:34.131" v="71" actId="1076"/>
        <pc:sldMkLst>
          <pc:docMk/>
          <pc:sldMk cId="3452671760" sldId="378"/>
        </pc:sldMkLst>
        <pc:picChg chg="add del mod modCrop">
          <ac:chgData name="Jose Guillermo Herrera Ramirez" userId="S::guillermo.herrera@udlap.mx::6dc6c2f7-563e-41ca-8285-fab432b350c3" providerId="AD" clId="Web-{7209E603-BBED-B153-37BF-477B7A99EF00}" dt="2022-09-19T22:52:49.873" v="55"/>
          <ac:picMkLst>
            <pc:docMk/>
            <pc:sldMk cId="3452671760" sldId="378"/>
            <ac:picMk id="2" creationId="{53FB2E29-9B47-6D65-6D78-7C82AAEBDDAD}"/>
          </ac:picMkLst>
        </pc:picChg>
        <pc:picChg chg="add mod modCrop">
          <ac:chgData name="Jose Guillermo Herrera Ramirez" userId="S::guillermo.herrera@udlap.mx::6dc6c2f7-563e-41ca-8285-fab432b350c3" providerId="AD" clId="Web-{7209E603-BBED-B153-37BF-477B7A99EF00}" dt="2022-09-19T22:55:26.676" v="64" actId="1076"/>
          <ac:picMkLst>
            <pc:docMk/>
            <pc:sldMk cId="3452671760" sldId="378"/>
            <ac:picMk id="3" creationId="{0EFA666A-772D-279C-9BDD-0C5C107DD098}"/>
          </ac:picMkLst>
        </pc:picChg>
        <pc:picChg chg="add mod modCrop">
          <ac:chgData name="Jose Guillermo Herrera Ramirez" userId="S::guillermo.herrera@udlap.mx::6dc6c2f7-563e-41ca-8285-fab432b350c3" providerId="AD" clId="Web-{7209E603-BBED-B153-37BF-477B7A99EF00}" dt="2022-09-19T22:56:34.131" v="71" actId="1076"/>
          <ac:picMkLst>
            <pc:docMk/>
            <pc:sldMk cId="3452671760" sldId="378"/>
            <ac:picMk id="4" creationId="{5F2587D3-F130-FBD6-6CC9-2C5F8D50C7E7}"/>
          </ac:picMkLst>
        </pc:picChg>
      </pc:sldChg>
      <pc:sldChg chg="add del replId">
        <pc:chgData name="Jose Guillermo Herrera Ramirez" userId="S::guillermo.herrera@udlap.mx::6dc6c2f7-563e-41ca-8285-fab432b350c3" providerId="AD" clId="Web-{7209E603-BBED-B153-37BF-477B7A99EF00}" dt="2022-09-19T22:56:40.882" v="72"/>
        <pc:sldMkLst>
          <pc:docMk/>
          <pc:sldMk cId="2643789886" sldId="3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19/09/2022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19/09/2022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7011-D7C5-7963-A196-D3ADA01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Minería de datos: Clase 19 de septiembre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ABE9B-1DE3-C1D8-FC1E-DE27FC0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s-MX" dirty="0"/>
              <a:t>Orden del día</a:t>
            </a:r>
          </a:p>
          <a:p>
            <a:pPr marL="457200" indent="-457200">
              <a:buAutoNum type="arabicPeriod"/>
            </a:pPr>
            <a:r>
              <a:rPr lang="es-MX" dirty="0"/>
              <a:t>¿Árboles filogenéticos?</a:t>
            </a:r>
          </a:p>
          <a:p>
            <a:pPr marL="457200" indent="-457200">
              <a:buAutoNum type="arabicPeriod"/>
            </a:pPr>
            <a:r>
              <a:rPr lang="es-MX" dirty="0"/>
              <a:t>Introducción al Agrupamiento jerárquico (</a:t>
            </a:r>
            <a:r>
              <a:rPr lang="es-MX" dirty="0" err="1"/>
              <a:t>hierarchical</a:t>
            </a:r>
            <a:r>
              <a:rPr lang="es-MX" dirty="0"/>
              <a:t> </a:t>
            </a:r>
            <a:r>
              <a:rPr lang="es-MX" dirty="0" err="1"/>
              <a:t>clustering</a:t>
            </a:r>
            <a:r>
              <a:rPr lang="es-MX" dirty="0"/>
              <a:t>)</a:t>
            </a:r>
          </a:p>
          <a:p>
            <a:pPr marL="457200" indent="-457200">
              <a:buAutoNum type="arabicPeriod"/>
            </a:pPr>
            <a:r>
              <a:rPr lang="es-MX" dirty="0"/>
              <a:t>Iris </a:t>
            </a:r>
            <a:r>
              <a:rPr lang="es-MX" dirty="0" err="1"/>
              <a:t>database</a:t>
            </a:r>
            <a:r>
              <a:rPr lang="es-MX" dirty="0"/>
              <a:t> </a:t>
            </a:r>
          </a:p>
          <a:p>
            <a:pPr marL="457200" indent="-457200">
              <a:buAutoNum type="arabicPeriod"/>
            </a:pPr>
            <a:r>
              <a:rPr lang="es-MX" dirty="0"/>
              <a:t>Ejercicios</a:t>
            </a:r>
          </a:p>
          <a:p>
            <a:pPr marL="457200" indent="-457200">
              <a:buAutoNum type="arabicPeriod"/>
            </a:pPr>
            <a:r>
              <a:rPr lang="es-MX" dirty="0"/>
              <a:t>Introducción al agrupamiento espectral (</a:t>
            </a:r>
            <a:r>
              <a:rPr lang="es-MX" dirty="0" err="1"/>
              <a:t>spectral</a:t>
            </a:r>
            <a:r>
              <a:rPr lang="es-MX" dirty="0"/>
              <a:t> </a:t>
            </a:r>
            <a:r>
              <a:rPr lang="es-MX" dirty="0" err="1"/>
              <a:t>clustering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4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EFA666A-772D-279C-9BDD-0C5C107DD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5" t="19697" r="29769" b="16212"/>
          <a:stretch/>
        </p:blipFill>
        <p:spPr>
          <a:xfrm>
            <a:off x="819151" y="232930"/>
            <a:ext cx="3982774" cy="6074246"/>
          </a:xfrm>
          <a:prstGeom prst="rect">
            <a:avLst/>
          </a:prstGeom>
        </p:spPr>
      </p:pic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F2587D3-F130-FBD6-6CC9-2C5F8D50C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38" t="20652" r="13970" b="17391"/>
          <a:stretch/>
        </p:blipFill>
        <p:spPr>
          <a:xfrm>
            <a:off x="5243946" y="1488499"/>
            <a:ext cx="6952017" cy="33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8798-8DEC-33E7-F216-77FBD074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sz="2500" b="1"/>
              <a:t>Sister Group Relationship of Turtles to the Bird-Crocodilian Clade Revealed by Nuclear DNA–Coded Proteins</a:t>
            </a:r>
            <a:endParaRPr lang="en-US" sz="25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B83A14-2BA8-BD2B-A144-2CC84FFF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651" y="812799"/>
            <a:ext cx="3295985" cy="5294757"/>
          </a:xfr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683F623-6C47-D608-A1F9-F955EC129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972908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ea typeface="+mn-lt"/>
                <a:cs typeface="+mn-lt"/>
              </a:rPr>
              <a:t>Iwabe, N., Hara, Y., </a:t>
            </a:r>
            <a:r>
              <a:rPr lang="en-US" sz="1400" dirty="0" err="1">
                <a:ea typeface="+mn-lt"/>
                <a:cs typeface="+mn-lt"/>
              </a:rPr>
              <a:t>Kumazawa</a:t>
            </a:r>
            <a:r>
              <a:rPr lang="en-US" sz="1400" dirty="0">
                <a:ea typeface="+mn-lt"/>
                <a:cs typeface="+mn-lt"/>
              </a:rPr>
              <a:t>, Y., </a:t>
            </a:r>
            <a:r>
              <a:rPr lang="en-US" sz="1400" dirty="0" err="1">
                <a:ea typeface="+mn-lt"/>
                <a:cs typeface="+mn-lt"/>
              </a:rPr>
              <a:t>Shibamoto</a:t>
            </a:r>
            <a:r>
              <a:rPr lang="en-US" sz="1400" dirty="0">
                <a:ea typeface="+mn-lt"/>
                <a:cs typeface="+mn-lt"/>
              </a:rPr>
              <a:t>, K., Saito, Y., Miyata, T., &amp; Katoh, K. (2005). Sister group relationship of turtles to the bird-crocodilian clade revealed by nuclear DNA–coded proteins. </a:t>
            </a:r>
            <a:r>
              <a:rPr lang="en-US" sz="1400" i="1" dirty="0">
                <a:ea typeface="+mn-lt"/>
                <a:cs typeface="+mn-lt"/>
              </a:rPr>
              <a:t>Molecular biology and evolution</a:t>
            </a:r>
            <a:r>
              <a:rPr lang="en-US" sz="1400" dirty="0">
                <a:ea typeface="+mn-lt"/>
                <a:cs typeface="+mn-lt"/>
              </a:rPr>
              <a:t>, </a:t>
            </a:r>
            <a:r>
              <a:rPr lang="en-US" sz="1400" i="1" dirty="0">
                <a:ea typeface="+mn-lt"/>
                <a:cs typeface="+mn-lt"/>
              </a:rPr>
              <a:t>22</a:t>
            </a:r>
            <a:r>
              <a:rPr lang="en-US" sz="1400" dirty="0">
                <a:ea typeface="+mn-lt"/>
                <a:cs typeface="+mn-lt"/>
              </a:rPr>
              <a:t>(4), 810-813.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C5F4C-354B-E658-23FC-DEE6306A9D98}"/>
              </a:ext>
            </a:extLst>
          </p:cNvPr>
          <p:cNvSpPr txBox="1"/>
          <p:nvPr/>
        </p:nvSpPr>
        <p:spPr>
          <a:xfrm>
            <a:off x="7136780" y="6346901"/>
            <a:ext cx="23603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dendrograma</a:t>
            </a:r>
          </a:p>
        </p:txBody>
      </p:sp>
    </p:spTree>
    <p:extLst>
      <p:ext uri="{BB962C8B-B14F-4D97-AF65-F5344CB8AC3E}">
        <p14:creationId xmlns:p14="http://schemas.microsoft.com/office/powerpoint/2010/main" val="413179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B87423A-7144-002A-6CB0-1AFC3B757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3" t="18608" r="24283" b="4261"/>
          <a:stretch/>
        </p:blipFill>
        <p:spPr>
          <a:xfrm>
            <a:off x="2751817" y="235887"/>
            <a:ext cx="6926460" cy="58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78F028-EFF2-06C8-1212-94A45C0EC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2" t="2773" r="32873" b="31811"/>
          <a:stretch/>
        </p:blipFill>
        <p:spPr>
          <a:xfrm>
            <a:off x="1052946" y="154999"/>
            <a:ext cx="10095424" cy="59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71EF7-64F6-A914-44C3-C2CA9D6A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¿Dudas o preguntas?</a:t>
            </a:r>
          </a:p>
        </p:txBody>
      </p:sp>
    </p:spTree>
    <p:extLst>
      <p:ext uri="{BB962C8B-B14F-4D97-AF65-F5344CB8AC3E}">
        <p14:creationId xmlns:p14="http://schemas.microsoft.com/office/powerpoint/2010/main" val="1068279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AB21F93FA834EAF2C088CF14607AB" ma:contentTypeVersion="7" ma:contentTypeDescription="Create a new document." ma:contentTypeScope="" ma:versionID="cb3587e30a41725a3f955f6e3f63e157">
  <xsd:schema xmlns:xsd="http://www.w3.org/2001/XMLSchema" xmlns:xs="http://www.w3.org/2001/XMLSchema" xmlns:p="http://schemas.microsoft.com/office/2006/metadata/properties" xmlns:ns3="6e90d7c7-4f0c-4442-ac85-faa40625c878" xmlns:ns4="892318d4-e363-48a4-912e-c56c7be1628f" targetNamespace="http://schemas.microsoft.com/office/2006/metadata/properties" ma:root="true" ma:fieldsID="cc60fb92382c6bae50f68afc94b7feef" ns3:_="" ns4:_="">
    <xsd:import namespace="6e90d7c7-4f0c-4442-ac85-faa40625c878"/>
    <xsd:import namespace="892318d4-e363-48a4-912e-c56c7be162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0d7c7-4f0c-4442-ac85-faa40625c8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318d4-e363-48a4-912e-c56c7be16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92318d4-e363-48a4-912e-c56c7be1628f"/>
    <ds:schemaRef ds:uri="http://schemas.microsoft.com/office/infopath/2007/PartnerControls"/>
    <ds:schemaRef ds:uri="6e90d7c7-4f0c-4442-ac85-faa40625c87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CAD238-AB66-4F48-9102-CD67BE45A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0d7c7-4f0c-4442-ac85-faa40625c878"/>
    <ds:schemaRef ds:uri="892318d4-e363-48a4-912e-c56c7be16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Minería de datos: Clase 19 de septiembre</vt:lpstr>
      <vt:lpstr>PowerPoint Presentation</vt:lpstr>
      <vt:lpstr>Sister Group Relationship of Turtles to the Bird-Crocodilian Clade Revealed by Nuclear DNA–Coded Proteins</vt:lpstr>
      <vt:lpstr>PowerPoint Presentation</vt:lpstr>
      <vt:lpstr>PowerPoint Presentation</vt:lpstr>
      <vt:lpstr>¿Dudas o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Minería de datos</dc:title>
  <dc:creator>Jose Guillermo Herrera Ramirez</dc:creator>
  <cp:lastModifiedBy>Jose Guillermo Herrera Ramirez</cp:lastModifiedBy>
  <cp:revision>803</cp:revision>
  <dcterms:created xsi:type="dcterms:W3CDTF">2022-08-08T17:41:56Z</dcterms:created>
  <dcterms:modified xsi:type="dcterms:W3CDTF">2022-09-19T22:57:02Z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0x010100ACDAB21F93FA834EAF2C088CF14607AB</vt:lpwstr>
  </property>
</Properties>
</file>