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309" r:id="rId5"/>
    <p:sldId id="374" r:id="rId6"/>
    <p:sldId id="379" r:id="rId7"/>
    <p:sldId id="378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75" r:id="rId17"/>
    <p:sldId id="377" r:id="rId18"/>
    <p:sldId id="363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5AA92-C413-D9DA-1DAF-E45C4170AA1B}" v="40" dt="2022-09-21T21:20:54.530"/>
    <p1510:client id="{07417932-258D-57A3-612D-459DA881C46C}" v="29" dt="2022-09-14T21:33:46.373"/>
    <p1510:client id="{0C051DB8-6879-40E0-7D2B-902F9F8A9863}" v="49" dt="2022-09-21T18:59:35.174"/>
    <p1510:client id="{0D2D5D3C-FE65-F582-4608-B29E12442AEA}" v="115" dt="2022-09-12T16:39:22.122"/>
    <p1510:client id="{54F3B964-1459-0F76-E51A-C9A74A5485A8}" v="82" dt="2022-09-19T18:37:35.424"/>
    <p1510:client id="{56715FCC-B0AD-7074-8975-3823EE741471}" v="100" dt="2022-09-14T18:06:17.339"/>
    <p1510:client id="{608D7396-4663-AFE1-B7A3-23EA1F543A63}" v="36" dt="2022-09-13T18:35:17.355"/>
    <p1510:client id="{7209E603-BBED-B153-37BF-477B7A99EF00}" v="87" dt="2022-09-19T22:57:00.382"/>
    <p1510:client id="{85541A08-6A8F-85B1-67C8-FE8B6636FA2A}" v="16" dt="2022-09-21T05:07:10.576"/>
    <p1510:client id="{96988A30-2DD1-20EF-BFBD-1ADF2BB1066C}" v="9" dt="2022-09-12T16:55:58.654"/>
    <p1510:client id="{BA235209-1277-DF1A-FD5D-18EE8D92626E}" v="241" dt="2022-09-13T21:55:11.621"/>
    <p1510:client id="{CAB14A19-9EF0-1DE4-B6C7-4C6413720A18}" v="9" dt="2022-09-12T18:35:40.125"/>
    <p1510:client id="{DBCDBE7C-7FEE-CB5C-2AFD-3BB868AFEECF}" v="318" dt="2022-09-12T04:31:15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0C051DB8-6879-40E0-7D2B-902F9F8A9863}"/>
    <pc:docChg chg="addSld modSld sldOrd">
      <pc:chgData name="Jose Guillermo Herrera Ramirez" userId="S::guillermo.herrera@udlap.mx::6dc6c2f7-563e-41ca-8285-fab432b350c3" providerId="AD" clId="Web-{0C051DB8-6879-40E0-7D2B-902F9F8A9863}" dt="2022-09-21T18:59:35.174" v="42" actId="1076"/>
      <pc:docMkLst>
        <pc:docMk/>
      </pc:docMkLst>
      <pc:sldChg chg="addSp modSp">
        <pc:chgData name="Jose Guillermo Herrera Ramirez" userId="S::guillermo.herrera@udlap.mx::6dc6c2f7-563e-41ca-8285-fab432b350c3" providerId="AD" clId="Web-{0C051DB8-6879-40E0-7D2B-902F9F8A9863}" dt="2022-09-21T18:54:32.273" v="5" actId="1076"/>
        <pc:sldMkLst>
          <pc:docMk/>
          <pc:sldMk cId="3779935728" sldId="381"/>
        </pc:sldMkLst>
        <pc:picChg chg="add mod">
          <ac:chgData name="Jose Guillermo Herrera Ramirez" userId="S::guillermo.herrera@udlap.mx::6dc6c2f7-563e-41ca-8285-fab432b350c3" providerId="AD" clId="Web-{0C051DB8-6879-40E0-7D2B-902F9F8A9863}" dt="2022-09-21T18:54:32.273" v="5" actId="1076"/>
          <ac:picMkLst>
            <pc:docMk/>
            <pc:sldMk cId="3779935728" sldId="381"/>
            <ac:picMk id="2" creationId="{93C39659-67AA-9574-9361-4CE177DD9BD0}"/>
          </ac:picMkLst>
        </pc:picChg>
      </pc:sldChg>
      <pc:sldChg chg="addSp modSp">
        <pc:chgData name="Jose Guillermo Herrera Ramirez" userId="S::guillermo.herrera@udlap.mx::6dc6c2f7-563e-41ca-8285-fab432b350c3" providerId="AD" clId="Web-{0C051DB8-6879-40E0-7D2B-902F9F8A9863}" dt="2022-09-21T18:56:02.354" v="23" actId="1076"/>
        <pc:sldMkLst>
          <pc:docMk/>
          <pc:sldMk cId="2627750825" sldId="382"/>
        </pc:sldMkLst>
        <pc:picChg chg="add mod">
          <ac:chgData name="Jose Guillermo Herrera Ramirez" userId="S::guillermo.herrera@udlap.mx::6dc6c2f7-563e-41ca-8285-fab432b350c3" providerId="AD" clId="Web-{0C051DB8-6879-40E0-7D2B-902F9F8A9863}" dt="2022-09-21T18:56:02.354" v="23" actId="1076"/>
          <ac:picMkLst>
            <pc:docMk/>
            <pc:sldMk cId="2627750825" sldId="382"/>
            <ac:picMk id="2" creationId="{B808DC39-CFD4-7DC1-1774-C6D7A5819895}"/>
          </ac:picMkLst>
        </pc:picChg>
      </pc:sldChg>
      <pc:sldChg chg="addSp modSp">
        <pc:chgData name="Jose Guillermo Herrera Ramirez" userId="S::guillermo.herrera@udlap.mx::6dc6c2f7-563e-41ca-8285-fab432b350c3" providerId="AD" clId="Web-{0C051DB8-6879-40E0-7D2B-902F9F8A9863}" dt="2022-09-21T18:55:58.963" v="22" actId="1076"/>
        <pc:sldMkLst>
          <pc:docMk/>
          <pc:sldMk cId="1056704611" sldId="383"/>
        </pc:sldMkLst>
        <pc:picChg chg="add mod">
          <ac:chgData name="Jose Guillermo Herrera Ramirez" userId="S::guillermo.herrera@udlap.mx::6dc6c2f7-563e-41ca-8285-fab432b350c3" providerId="AD" clId="Web-{0C051DB8-6879-40E0-7D2B-902F9F8A9863}" dt="2022-09-21T18:55:58.963" v="22" actId="1076"/>
          <ac:picMkLst>
            <pc:docMk/>
            <pc:sldMk cId="1056704611" sldId="383"/>
            <ac:picMk id="2" creationId="{2DB0433A-CE67-38E0-E404-A89A23481182}"/>
          </ac:picMkLst>
        </pc:picChg>
      </pc:sldChg>
      <pc:sldChg chg="addSp modSp add ord replId">
        <pc:chgData name="Jose Guillermo Herrera Ramirez" userId="S::guillermo.herrera@udlap.mx::6dc6c2f7-563e-41ca-8285-fab432b350c3" providerId="AD" clId="Web-{0C051DB8-6879-40E0-7D2B-902F9F8A9863}" dt="2022-09-21T18:56:39.059" v="29" actId="1076"/>
        <pc:sldMkLst>
          <pc:docMk/>
          <pc:sldMk cId="3426707242" sldId="384"/>
        </pc:sldMkLst>
        <pc:picChg chg="add mod">
          <ac:chgData name="Jose Guillermo Herrera Ramirez" userId="S::guillermo.herrera@udlap.mx::6dc6c2f7-563e-41ca-8285-fab432b350c3" providerId="AD" clId="Web-{0C051DB8-6879-40E0-7D2B-902F9F8A9863}" dt="2022-09-21T18:56:39.059" v="29" actId="1076"/>
          <ac:picMkLst>
            <pc:docMk/>
            <pc:sldMk cId="3426707242" sldId="384"/>
            <ac:picMk id="2" creationId="{B6D00E13-2BDE-9C12-5ACD-C723EEEBB296}"/>
          </ac:picMkLst>
        </pc:picChg>
      </pc:sldChg>
      <pc:sldChg chg="addSp modSp add replId">
        <pc:chgData name="Jose Guillermo Herrera Ramirez" userId="S::guillermo.herrera@udlap.mx::6dc6c2f7-563e-41ca-8285-fab432b350c3" providerId="AD" clId="Web-{0C051DB8-6879-40E0-7D2B-902F9F8A9863}" dt="2022-09-21T18:57:31.232" v="34" actId="1076"/>
        <pc:sldMkLst>
          <pc:docMk/>
          <pc:sldMk cId="2272969887" sldId="385"/>
        </pc:sldMkLst>
        <pc:picChg chg="add mod">
          <ac:chgData name="Jose Guillermo Herrera Ramirez" userId="S::guillermo.herrera@udlap.mx::6dc6c2f7-563e-41ca-8285-fab432b350c3" providerId="AD" clId="Web-{0C051DB8-6879-40E0-7D2B-902F9F8A9863}" dt="2022-09-21T18:57:31.232" v="34" actId="1076"/>
          <ac:picMkLst>
            <pc:docMk/>
            <pc:sldMk cId="2272969887" sldId="385"/>
            <ac:picMk id="2" creationId="{61E44506-85B8-D7CF-28E1-27A62815D315}"/>
          </ac:picMkLst>
        </pc:picChg>
      </pc:sldChg>
      <pc:sldChg chg="addSp modSp add replId">
        <pc:chgData name="Jose Guillermo Herrera Ramirez" userId="S::guillermo.herrera@udlap.mx::6dc6c2f7-563e-41ca-8285-fab432b350c3" providerId="AD" clId="Web-{0C051DB8-6879-40E0-7D2B-902F9F8A9863}" dt="2022-09-21T18:58:13.171" v="39" actId="1076"/>
        <pc:sldMkLst>
          <pc:docMk/>
          <pc:sldMk cId="3401822293" sldId="386"/>
        </pc:sldMkLst>
        <pc:picChg chg="add mod">
          <ac:chgData name="Jose Guillermo Herrera Ramirez" userId="S::guillermo.herrera@udlap.mx::6dc6c2f7-563e-41ca-8285-fab432b350c3" providerId="AD" clId="Web-{0C051DB8-6879-40E0-7D2B-902F9F8A9863}" dt="2022-09-21T18:58:13.171" v="39" actId="1076"/>
          <ac:picMkLst>
            <pc:docMk/>
            <pc:sldMk cId="3401822293" sldId="386"/>
            <ac:picMk id="2" creationId="{78DBDF64-888B-15D3-5E2E-6322889FA5FF}"/>
          </ac:picMkLst>
        </pc:picChg>
      </pc:sldChg>
      <pc:sldChg chg="addSp modSp add replId">
        <pc:chgData name="Jose Guillermo Herrera Ramirez" userId="S::guillermo.herrera@udlap.mx::6dc6c2f7-563e-41ca-8285-fab432b350c3" providerId="AD" clId="Web-{0C051DB8-6879-40E0-7D2B-902F9F8A9863}" dt="2022-09-21T18:59:35.174" v="42" actId="1076"/>
        <pc:sldMkLst>
          <pc:docMk/>
          <pc:sldMk cId="1275695114" sldId="387"/>
        </pc:sldMkLst>
        <pc:picChg chg="add mod">
          <ac:chgData name="Jose Guillermo Herrera Ramirez" userId="S::guillermo.herrera@udlap.mx::6dc6c2f7-563e-41ca-8285-fab432b350c3" providerId="AD" clId="Web-{0C051DB8-6879-40E0-7D2B-902F9F8A9863}" dt="2022-09-21T18:59:35.174" v="42" actId="1076"/>
          <ac:picMkLst>
            <pc:docMk/>
            <pc:sldMk cId="1275695114" sldId="387"/>
            <ac:picMk id="2" creationId="{991D36BB-880B-0CBE-749E-614AC82F9B07}"/>
          </ac:picMkLst>
        </pc:picChg>
      </pc:sldChg>
      <pc:sldChg chg="add replId">
        <pc:chgData name="Jose Guillermo Herrera Ramirez" userId="S::guillermo.herrera@udlap.mx::6dc6c2f7-563e-41ca-8285-fab432b350c3" providerId="AD" clId="Web-{0C051DB8-6879-40E0-7D2B-902F9F8A9863}" dt="2022-09-21T18:55:32.994" v="15"/>
        <pc:sldMkLst>
          <pc:docMk/>
          <pc:sldMk cId="2013875966" sldId="388"/>
        </pc:sldMkLst>
      </pc:sldChg>
      <pc:sldChg chg="add replId">
        <pc:chgData name="Jose Guillermo Herrera Ramirez" userId="S::guillermo.herrera@udlap.mx::6dc6c2f7-563e-41ca-8285-fab432b350c3" providerId="AD" clId="Web-{0C051DB8-6879-40E0-7D2B-902F9F8A9863}" dt="2022-09-21T18:55:33.291" v="16"/>
        <pc:sldMkLst>
          <pc:docMk/>
          <pc:sldMk cId="268337544" sldId="389"/>
        </pc:sldMkLst>
      </pc:sldChg>
    </pc:docChg>
  </pc:docChgLst>
  <pc:docChgLst>
    <pc:chgData name="Jose Guillermo Herrera Ramirez" userId="S::guillermo.herrera@udlap.mx::6dc6c2f7-563e-41ca-8285-fab432b350c3" providerId="AD" clId="Web-{0305AA92-C413-D9DA-1DAF-E45C4170AA1B}"/>
    <pc:docChg chg="delSld modSld sldOrd">
      <pc:chgData name="Jose Guillermo Herrera Ramirez" userId="S::guillermo.herrera@udlap.mx::6dc6c2f7-563e-41ca-8285-fab432b350c3" providerId="AD" clId="Web-{0305AA92-C413-D9DA-1DAF-E45C4170AA1B}" dt="2022-09-21T21:20:52.687" v="37" actId="20577"/>
      <pc:docMkLst>
        <pc:docMk/>
      </pc:docMkLst>
      <pc:sldChg chg="modSp">
        <pc:chgData name="Jose Guillermo Herrera Ramirez" userId="S::guillermo.herrera@udlap.mx::6dc6c2f7-563e-41ca-8285-fab432b350c3" providerId="AD" clId="Web-{0305AA92-C413-D9DA-1DAF-E45C4170AA1B}" dt="2022-09-21T21:20:52.687" v="37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0305AA92-C413-D9DA-1DAF-E45C4170AA1B}" dt="2022-09-21T21:20:52.687" v="37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ord">
        <pc:chgData name="Jose Guillermo Herrera Ramirez" userId="S::guillermo.herrera@udlap.mx::6dc6c2f7-563e-41ca-8285-fab432b350c3" providerId="AD" clId="Web-{0305AA92-C413-D9DA-1DAF-E45C4170AA1B}" dt="2022-09-21T21:14:45.096" v="0"/>
        <pc:sldMkLst>
          <pc:docMk/>
          <pc:sldMk cId="3001923709" sldId="375"/>
        </pc:sldMkLst>
      </pc:sldChg>
      <pc:sldChg chg="ord">
        <pc:chgData name="Jose Guillermo Herrera Ramirez" userId="S::guillermo.herrera@udlap.mx::6dc6c2f7-563e-41ca-8285-fab432b350c3" providerId="AD" clId="Web-{0305AA92-C413-D9DA-1DAF-E45C4170AA1B}" dt="2022-09-21T21:14:51.003" v="1"/>
        <pc:sldMkLst>
          <pc:docMk/>
          <pc:sldMk cId="3344177923" sldId="377"/>
        </pc:sldMkLst>
      </pc:sldChg>
      <pc:sldChg chg="addSp modSp ord">
        <pc:chgData name="Jose Guillermo Herrera Ramirez" userId="S::guillermo.herrera@udlap.mx::6dc6c2f7-563e-41ca-8285-fab432b350c3" providerId="AD" clId="Web-{0305AA92-C413-D9DA-1DAF-E45C4170AA1B}" dt="2022-09-21T21:18:33.823" v="10"/>
        <pc:sldMkLst>
          <pc:docMk/>
          <pc:sldMk cId="2912210627" sldId="379"/>
        </pc:sldMkLst>
        <pc:picChg chg="add mod modCrop">
          <ac:chgData name="Jose Guillermo Herrera Ramirez" userId="S::guillermo.herrera@udlap.mx::6dc6c2f7-563e-41ca-8285-fab432b350c3" providerId="AD" clId="Web-{0305AA92-C413-D9DA-1DAF-E45C4170AA1B}" dt="2022-09-21T21:18:33.823" v="10"/>
          <ac:picMkLst>
            <pc:docMk/>
            <pc:sldMk cId="2912210627" sldId="379"/>
            <ac:picMk id="2" creationId="{EED23AAF-318D-77E6-59CE-D94DF676F23C}"/>
          </ac:picMkLst>
        </pc:picChg>
      </pc:sldChg>
      <pc:sldChg chg="addSp modSp">
        <pc:chgData name="Jose Guillermo Herrera Ramirez" userId="S::guillermo.herrera@udlap.mx::6dc6c2f7-563e-41ca-8285-fab432b350c3" providerId="AD" clId="Web-{0305AA92-C413-D9DA-1DAF-E45C4170AA1B}" dt="2022-09-21T21:19:35.543" v="21" actId="1076"/>
        <pc:sldMkLst>
          <pc:docMk/>
          <pc:sldMk cId="2199561955" sldId="380"/>
        </pc:sldMkLst>
        <pc:picChg chg="add mod modCrop">
          <ac:chgData name="Jose Guillermo Herrera Ramirez" userId="S::guillermo.herrera@udlap.mx::6dc6c2f7-563e-41ca-8285-fab432b350c3" providerId="AD" clId="Web-{0305AA92-C413-D9DA-1DAF-E45C4170AA1B}" dt="2022-09-21T21:19:35.543" v="21" actId="1076"/>
          <ac:picMkLst>
            <pc:docMk/>
            <pc:sldMk cId="2199561955" sldId="380"/>
            <ac:picMk id="2" creationId="{CE3441BD-FE54-560C-FEB7-D92041300749}"/>
          </ac:picMkLst>
        </pc:picChg>
      </pc:sldChg>
      <pc:sldChg chg="del">
        <pc:chgData name="Jose Guillermo Herrera Ramirez" userId="S::guillermo.herrera@udlap.mx::6dc6c2f7-563e-41ca-8285-fab432b350c3" providerId="AD" clId="Web-{0305AA92-C413-D9DA-1DAF-E45C4170AA1B}" dt="2022-09-21T21:20:09.232" v="22"/>
        <pc:sldMkLst>
          <pc:docMk/>
          <pc:sldMk cId="2013875966" sldId="388"/>
        </pc:sldMkLst>
      </pc:sldChg>
      <pc:sldChg chg="del">
        <pc:chgData name="Jose Guillermo Herrera Ramirez" userId="S::guillermo.herrera@udlap.mx::6dc6c2f7-563e-41ca-8285-fab432b350c3" providerId="AD" clId="Web-{0305AA92-C413-D9DA-1DAF-E45C4170AA1B}" dt="2022-09-21T21:20:11.107" v="23"/>
        <pc:sldMkLst>
          <pc:docMk/>
          <pc:sldMk cId="268337544" sldId="389"/>
        </pc:sldMkLst>
      </pc:sldChg>
    </pc:docChg>
  </pc:docChgLst>
  <pc:docChgLst>
    <pc:chgData name="Jose Guillermo Herrera Ramirez" userId="S::guillermo.herrera@udlap.mx::6dc6c2f7-563e-41ca-8285-fab432b350c3" providerId="AD" clId="Web-{85541A08-6A8F-85B1-67C8-FE8B6636FA2A}"/>
    <pc:docChg chg="addSld delSld modSld">
      <pc:chgData name="Jose Guillermo Herrera Ramirez" userId="S::guillermo.herrera@udlap.mx::6dc6c2f7-563e-41ca-8285-fab432b350c3" providerId="AD" clId="Web-{85541A08-6A8F-85B1-67C8-FE8B6636FA2A}" dt="2022-09-21T05:07:10.576" v="13"/>
      <pc:docMkLst>
        <pc:docMk/>
      </pc:docMkLst>
      <pc:sldChg chg="modSp">
        <pc:chgData name="Jose Guillermo Herrera Ramirez" userId="S::guillermo.herrera@udlap.mx::6dc6c2f7-563e-41ca-8285-fab432b350c3" providerId="AD" clId="Web-{85541A08-6A8F-85B1-67C8-FE8B6636FA2A}" dt="2022-09-21T05:05:22.400" v="2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85541A08-6A8F-85B1-67C8-FE8B6636FA2A}" dt="2022-09-21T05:05:22.400" v="2" actId="20577"/>
          <ac:spMkLst>
            <pc:docMk/>
            <pc:sldMk cId="1714490226" sldId="309"/>
            <ac:spMk id="2" creationId="{242F7011-D7C5-7963-A196-D3ADA012B768}"/>
          </ac:spMkLst>
        </pc:spChg>
      </pc:sldChg>
      <pc:sldChg chg="addSp delSp modSp add replId">
        <pc:chgData name="Jose Guillermo Herrera Ramirez" userId="S::guillermo.herrera@udlap.mx::6dc6c2f7-563e-41ca-8285-fab432b350c3" providerId="AD" clId="Web-{85541A08-6A8F-85B1-67C8-FE8B6636FA2A}" dt="2022-09-21T05:06:53.935" v="9" actId="1076"/>
        <pc:sldMkLst>
          <pc:docMk/>
          <pc:sldMk cId="1601052891" sldId="378"/>
        </pc:sldMkLst>
        <pc:picChg chg="del">
          <ac:chgData name="Jose Guillermo Herrera Ramirez" userId="S::guillermo.herrera@udlap.mx::6dc6c2f7-563e-41ca-8285-fab432b350c3" providerId="AD" clId="Web-{85541A08-6A8F-85B1-67C8-FE8B6636FA2A}" dt="2022-09-21T05:05:44.667" v="5"/>
          <ac:picMkLst>
            <pc:docMk/>
            <pc:sldMk cId="1601052891" sldId="378"/>
            <ac:picMk id="2" creationId="{F478F028-EFF2-06C8-1212-94A45C0ECDE0}"/>
          </ac:picMkLst>
        </pc:picChg>
        <pc:picChg chg="add mod">
          <ac:chgData name="Jose Guillermo Herrera Ramirez" userId="S::guillermo.herrera@udlap.mx::6dc6c2f7-563e-41ca-8285-fab432b350c3" providerId="AD" clId="Web-{85541A08-6A8F-85B1-67C8-FE8B6636FA2A}" dt="2022-09-21T05:06:53.935" v="9" actId="1076"/>
          <ac:picMkLst>
            <pc:docMk/>
            <pc:sldMk cId="1601052891" sldId="378"/>
            <ac:picMk id="3" creationId="{44BEF2C6-D09D-1769-EC2B-2B722B445934}"/>
          </ac:picMkLst>
        </pc:picChg>
      </pc:sldChg>
      <pc:sldChg chg="del">
        <pc:chgData name="Jose Guillermo Herrera Ramirez" userId="S::guillermo.herrera@udlap.mx::6dc6c2f7-563e-41ca-8285-fab432b350c3" providerId="AD" clId="Web-{85541A08-6A8F-85B1-67C8-FE8B6636FA2A}" dt="2022-09-21T05:05:26.322" v="3"/>
        <pc:sldMkLst>
          <pc:docMk/>
          <pc:sldMk cId="3452671760" sldId="378"/>
        </pc:sldMkLst>
      </pc:sldChg>
      <pc:sldChg chg="add replId">
        <pc:chgData name="Jose Guillermo Herrera Ramirez" userId="S::guillermo.herrera@udlap.mx::6dc6c2f7-563e-41ca-8285-fab432b350c3" providerId="AD" clId="Web-{85541A08-6A8F-85B1-67C8-FE8B6636FA2A}" dt="2022-09-21T05:06:33.199" v="6"/>
        <pc:sldMkLst>
          <pc:docMk/>
          <pc:sldMk cId="2912210627" sldId="379"/>
        </pc:sldMkLst>
      </pc:sldChg>
      <pc:sldChg chg="add replId">
        <pc:chgData name="Jose Guillermo Herrera Ramirez" userId="S::guillermo.herrera@udlap.mx::6dc6c2f7-563e-41ca-8285-fab432b350c3" providerId="AD" clId="Web-{85541A08-6A8F-85B1-67C8-FE8B6636FA2A}" dt="2022-09-21T05:07:09.513" v="10"/>
        <pc:sldMkLst>
          <pc:docMk/>
          <pc:sldMk cId="2199561955" sldId="380"/>
        </pc:sldMkLst>
      </pc:sldChg>
      <pc:sldChg chg="add replId">
        <pc:chgData name="Jose Guillermo Herrera Ramirez" userId="S::guillermo.herrera@udlap.mx::6dc6c2f7-563e-41ca-8285-fab432b350c3" providerId="AD" clId="Web-{85541A08-6A8F-85B1-67C8-FE8B6636FA2A}" dt="2022-09-21T05:07:09.779" v="11"/>
        <pc:sldMkLst>
          <pc:docMk/>
          <pc:sldMk cId="3779935728" sldId="381"/>
        </pc:sldMkLst>
      </pc:sldChg>
      <pc:sldChg chg="add replId">
        <pc:chgData name="Jose Guillermo Herrera Ramirez" userId="S::guillermo.herrera@udlap.mx::6dc6c2f7-563e-41ca-8285-fab432b350c3" providerId="AD" clId="Web-{85541A08-6A8F-85B1-67C8-FE8B6636FA2A}" dt="2022-09-21T05:07:09.951" v="12"/>
        <pc:sldMkLst>
          <pc:docMk/>
          <pc:sldMk cId="2627750825" sldId="382"/>
        </pc:sldMkLst>
      </pc:sldChg>
      <pc:sldChg chg="add replId">
        <pc:chgData name="Jose Guillermo Herrera Ramirez" userId="S::guillermo.herrera@udlap.mx::6dc6c2f7-563e-41ca-8285-fab432b350c3" providerId="AD" clId="Web-{85541A08-6A8F-85B1-67C8-FE8B6636FA2A}" dt="2022-09-21T05:07:10.576" v="13"/>
        <pc:sldMkLst>
          <pc:docMk/>
          <pc:sldMk cId="1056704611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21/09/2022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21/09/2022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21/09/2022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21/09/2022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21/09/2022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21/09/2022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21/09/2022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21/09/2022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21/09/2022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21/09/2022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21/09/2022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21/09/2022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21 de septiembre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AutoNum type="arabicPeriod"/>
            </a:pPr>
            <a:r>
              <a:rPr lang="es-MX" dirty="0"/>
              <a:t>Agrupamiento jerárquico (</a:t>
            </a:r>
            <a:r>
              <a:rPr lang="es-MX" dirty="0" err="1"/>
              <a:t>hierarchical</a:t>
            </a:r>
            <a:r>
              <a:rPr lang="es-MX" dirty="0"/>
              <a:t> </a:t>
            </a:r>
            <a:r>
              <a:rPr lang="es-MX" dirty="0" err="1"/>
              <a:t>clustering</a:t>
            </a:r>
            <a:r>
              <a:rPr lang="es-MX" dirty="0"/>
              <a:t>)</a:t>
            </a:r>
          </a:p>
          <a:p>
            <a:pPr marL="457200" indent="-457200">
              <a:buAutoNum type="arabicPeriod"/>
            </a:pPr>
            <a:r>
              <a:rPr lang="es-MX" dirty="0"/>
              <a:t>Implementación</a:t>
            </a:r>
          </a:p>
          <a:p>
            <a:pPr marL="457200" indent="-457200">
              <a:buAutoNum type="arabicPeriod"/>
            </a:pPr>
            <a:r>
              <a:rPr lang="es-MX" dirty="0"/>
              <a:t>Iris </a:t>
            </a:r>
            <a:r>
              <a:rPr lang="es-MX" dirty="0" err="1"/>
              <a:t>database</a:t>
            </a:r>
            <a:r>
              <a:rPr lang="es-MX" dirty="0"/>
              <a:t> </a:t>
            </a:r>
          </a:p>
          <a:p>
            <a:pPr marL="457200" indent="-457200">
              <a:buAutoNum type="arabicPeriod"/>
            </a:pPr>
            <a:r>
              <a:rPr lang="es-MX" dirty="0"/>
              <a:t>Ejercicios</a:t>
            </a:r>
          </a:p>
          <a:p>
            <a:pPr marL="457200" indent="-45720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E44506-85B8-D7CF-28E1-27A62815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058" y="464234"/>
            <a:ext cx="5605346" cy="55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6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8DBDF64-888B-15D3-5E2E-6322889F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13" y="1471067"/>
            <a:ext cx="9898565" cy="24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2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1D36BB-880B-0CBE-749E-614AC82F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66" y="1249104"/>
            <a:ext cx="8383858" cy="28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87423A-7144-002A-6CB0-1AFC3B757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3" t="18608" r="24283" b="4261"/>
          <a:stretch/>
        </p:blipFill>
        <p:spPr>
          <a:xfrm>
            <a:off x="2751817" y="235887"/>
            <a:ext cx="6926460" cy="58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78F028-EFF2-06C8-1212-94A45C0EC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2" t="2773" r="32873" b="31811"/>
          <a:stretch/>
        </p:blipFill>
        <p:spPr>
          <a:xfrm>
            <a:off x="1052946" y="154999"/>
            <a:ext cx="10095424" cy="59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7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106827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8798-8DEC-33E7-F216-77FBD074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sz="2500" b="1"/>
              <a:t>Sister Group Relationship of Turtles to the Bird-Crocodilian Clade Revealed by Nuclear DNA–Coded Proteins</a:t>
            </a:r>
            <a:endParaRPr lang="en-US" sz="25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B83A14-2BA8-BD2B-A144-2CC84FFF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651" y="812799"/>
            <a:ext cx="3295985" cy="5294757"/>
          </a:xfr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683F623-6C47-D608-A1F9-F955EC129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972908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ea typeface="+mn-lt"/>
                <a:cs typeface="+mn-lt"/>
              </a:rPr>
              <a:t>Iwabe, N., Hara, Y., </a:t>
            </a:r>
            <a:r>
              <a:rPr lang="en-US" sz="1400" dirty="0" err="1">
                <a:ea typeface="+mn-lt"/>
                <a:cs typeface="+mn-lt"/>
              </a:rPr>
              <a:t>Kumazawa</a:t>
            </a:r>
            <a:r>
              <a:rPr lang="en-US" sz="1400" dirty="0">
                <a:ea typeface="+mn-lt"/>
                <a:cs typeface="+mn-lt"/>
              </a:rPr>
              <a:t>, Y., </a:t>
            </a:r>
            <a:r>
              <a:rPr lang="en-US" sz="1400" dirty="0" err="1">
                <a:ea typeface="+mn-lt"/>
                <a:cs typeface="+mn-lt"/>
              </a:rPr>
              <a:t>Shibamoto</a:t>
            </a:r>
            <a:r>
              <a:rPr lang="en-US" sz="1400" dirty="0">
                <a:ea typeface="+mn-lt"/>
                <a:cs typeface="+mn-lt"/>
              </a:rPr>
              <a:t>, K., Saito, Y., Miyata, T., &amp; Katoh, K. (2005). Sister group relationship of turtles to the bird-crocodilian clade revealed by nuclear DNA–coded proteins. </a:t>
            </a:r>
            <a:r>
              <a:rPr lang="en-US" sz="1400" i="1" dirty="0">
                <a:ea typeface="+mn-lt"/>
                <a:cs typeface="+mn-lt"/>
              </a:rPr>
              <a:t>Molecular biology and evolution</a:t>
            </a:r>
            <a:r>
              <a:rPr lang="en-US" sz="1400" dirty="0">
                <a:ea typeface="+mn-lt"/>
                <a:cs typeface="+mn-lt"/>
              </a:rPr>
              <a:t>, </a:t>
            </a:r>
            <a:r>
              <a:rPr lang="en-US" sz="1400" i="1" dirty="0">
                <a:ea typeface="+mn-lt"/>
                <a:cs typeface="+mn-lt"/>
              </a:rPr>
              <a:t>22</a:t>
            </a:r>
            <a:r>
              <a:rPr lang="en-US" sz="1400" dirty="0">
                <a:ea typeface="+mn-lt"/>
                <a:cs typeface="+mn-lt"/>
              </a:rPr>
              <a:t>(4), 810-813.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C5F4C-354B-E658-23FC-DEE6306A9D98}"/>
              </a:ext>
            </a:extLst>
          </p:cNvPr>
          <p:cNvSpPr txBox="1"/>
          <p:nvPr/>
        </p:nvSpPr>
        <p:spPr>
          <a:xfrm>
            <a:off x="7136780" y="6346901"/>
            <a:ext cx="23603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dendrograma</a:t>
            </a:r>
          </a:p>
        </p:txBody>
      </p:sp>
    </p:spTree>
    <p:extLst>
      <p:ext uri="{BB962C8B-B14F-4D97-AF65-F5344CB8AC3E}">
        <p14:creationId xmlns:p14="http://schemas.microsoft.com/office/powerpoint/2010/main" val="413179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D23AAF-318D-77E6-59CE-D94DF676F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50" t="12999" r="15250" b="5908"/>
          <a:stretch/>
        </p:blipFill>
        <p:spPr>
          <a:xfrm>
            <a:off x="1858241" y="873703"/>
            <a:ext cx="7687969" cy="47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44BEF2C6-D09D-1769-EC2B-2B722B44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5" y="440751"/>
            <a:ext cx="5690936" cy="58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CE3441BD-FE54-560C-FEB7-D92041300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08" t="30243" r="24135" b="13409"/>
          <a:stretch/>
        </p:blipFill>
        <p:spPr>
          <a:xfrm>
            <a:off x="1148196" y="345498"/>
            <a:ext cx="9030461" cy="50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6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3C39659-67AA-9574-9361-4CE177DD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08" y="207706"/>
            <a:ext cx="6181493" cy="59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3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808DC39-CFD4-7DC1-1774-C6D7A581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71" y="632256"/>
            <a:ext cx="9080809" cy="28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DB0433A-CE67-38E0-E404-A89A2348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32" y="980491"/>
            <a:ext cx="11506200" cy="18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0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6D00E13-2BDE-9C12-5ACD-C723EEEB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3" y="1092548"/>
            <a:ext cx="11859322" cy="14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072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2318d4-e363-48a4-912e-c56c7be1628f"/>
    <ds:schemaRef ds:uri="http://schemas.microsoft.com/office/infopath/2007/PartnerControls"/>
    <ds:schemaRef ds:uri="6e90d7c7-4f0c-4442-ac85-faa40625c87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167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RetrospectVTI</vt:lpstr>
      <vt:lpstr>Minería de datos: Clase 21 de septiembre</vt:lpstr>
      <vt:lpstr>Sister Group Relationship of Turtles to the Bird-Crocodilian Clade Revealed by Nuclear DNA–Coded Proteins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853</cp:revision>
  <dcterms:created xsi:type="dcterms:W3CDTF">2022-08-08T17:41:56Z</dcterms:created>
  <dcterms:modified xsi:type="dcterms:W3CDTF">2022-09-21T21:20:54Z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