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321" r:id="rId5"/>
    <p:sldId id="323" r:id="rId6"/>
    <p:sldId id="322" r:id="rId7"/>
    <p:sldId id="314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D147-3527-DF5D-C6A4-C3DCBF1EA66A}" v="768" dt="2022-08-29T18:42:1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40E6A71B-DA3E-FD2C-D804-EDC6BE1F7A79}"/>
    <pc:docChg chg="addSld modSld sldOrd">
      <pc:chgData name="Jose Guillermo Herrera Ramirez" userId="S::guillermo.herrera@udlap.mx::6dc6c2f7-563e-41ca-8285-fab432b350c3" providerId="AD" clId="Web-{40E6A71B-DA3E-FD2C-D804-EDC6BE1F7A79}" dt="2022-08-15T16:04:28.805" v="554" actId="20577"/>
      <pc:docMkLst>
        <pc:docMk/>
      </pc:docMkLst>
      <pc:sldChg chg="modSp new ord">
        <pc:chgData name="Jose Guillermo Herrera Ramirez" userId="S::guillermo.herrera@udlap.mx::6dc6c2f7-563e-41ca-8285-fab432b350c3" providerId="AD" clId="Web-{40E6A71B-DA3E-FD2C-D804-EDC6BE1F7A79}" dt="2022-08-15T15:54:41.581" v="448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52.148" v="35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5:54:41.581" v="448" actId="20577"/>
          <ac:spMkLst>
            <pc:docMk/>
            <pc:sldMk cId="1760852371" sldId="321"/>
            <ac:spMk id="3" creationId="{877CCB57-D1C6-2618-0381-1418ACFCC45B}"/>
          </ac:spMkLst>
        </pc:spChg>
      </pc:sldChg>
    </pc:docChg>
  </pc:docChgLst>
  <pc:docChgLst>
    <pc:chgData name="Jose Guillermo Herrera Ramirez" userId="S::guillermo.herrera@udlap.mx::6dc6c2f7-563e-41ca-8285-fab432b350c3" providerId="AD" clId="Web-{63329719-F268-4135-90DF-F12142BAFE55}"/>
    <pc:docChg chg="modSld">
      <pc:chgData name="Jose Guillermo Herrera Ramirez" userId="S::guillermo.herrera@udlap.mx::6dc6c2f7-563e-41ca-8285-fab432b350c3" providerId="AD" clId="Web-{63329719-F268-4135-90DF-F12142BAFE55}" dt="2022-08-15T23:14:13.876" v="0" actId="1076"/>
      <pc:docMkLst>
        <pc:docMk/>
      </pc:docMkLst>
    </pc:docChg>
  </pc:docChgLst>
  <pc:docChgLst>
    <pc:chgData name="Jose Guillermo Herrera Ramirez" userId="S::guillermo.herrera@udlap.mx::6dc6c2f7-563e-41ca-8285-fab432b350c3" providerId="AD" clId="Web-{3FD18C50-95B0-3466-33FD-AEA4CF5DB148}"/>
    <pc:docChg chg="delSld modSld sldOrd">
      <pc:chgData name="Jose Guillermo Herrera Ramirez" userId="S::guillermo.herrera@udlap.mx::6dc6c2f7-563e-41ca-8285-fab432b350c3" providerId="AD" clId="Web-{3FD18C50-95B0-3466-33FD-AEA4CF5DB148}" dt="2022-08-15T18:01:58.325" v="261" actId="20577"/>
      <pc:docMkLst>
        <pc:docMk/>
      </pc:docMkLst>
      <pc:sldChg chg="ord">
        <pc:chgData name="Jose Guillermo Herrera Ramirez" userId="S::guillermo.herrera@udlap.mx::6dc6c2f7-563e-41ca-8285-fab432b350c3" providerId="AD" clId="Web-{3FD18C50-95B0-3466-33FD-AEA4CF5DB148}" dt="2022-08-15T17:50:33.882" v="172"/>
        <pc:sldMkLst>
          <pc:docMk/>
          <pc:sldMk cId="3106148243" sldId="314"/>
        </pc:sldMkLst>
      </pc:sldChg>
    </pc:docChg>
  </pc:docChgLst>
  <pc:docChgLst>
    <pc:chgData name="Jose Guillermo Herrera Ramirez" userId="S::guillermo.herrera@udlap.mx::6dc6c2f7-563e-41ca-8285-fab432b350c3" providerId="AD" clId="Web-{02ADD147-3527-DF5D-C6A4-C3DCBF1EA66A}"/>
    <pc:docChg chg="addSld delSld modSld sldOrd">
      <pc:chgData name="Jose Guillermo Herrera Ramirez" userId="S::guillermo.herrera@udlap.mx::6dc6c2f7-563e-41ca-8285-fab432b350c3" providerId="AD" clId="Web-{02ADD147-3527-DF5D-C6A4-C3DCBF1EA66A}" dt="2022-08-29T18:42:11.017" v="766" actId="20577"/>
      <pc:docMkLst>
        <pc:docMk/>
      </pc:docMkLst>
      <pc:sldChg chg="del">
        <pc:chgData name="Jose Guillermo Herrera Ramirez" userId="S::guillermo.herrera@udlap.mx::6dc6c2f7-563e-41ca-8285-fab432b350c3" providerId="AD" clId="Web-{02ADD147-3527-DF5D-C6A4-C3DCBF1EA66A}" dt="2022-08-29T18:07:59.272" v="0"/>
        <pc:sldMkLst>
          <pc:docMk/>
          <pc:sldMk cId="1714490226" sldId="309"/>
        </pc:sldMkLst>
      </pc:sldChg>
      <pc:sldChg chg="ord">
        <pc:chgData name="Jose Guillermo Herrera Ramirez" userId="S::guillermo.herrera@udlap.mx::6dc6c2f7-563e-41ca-8285-fab432b350c3" providerId="AD" clId="Web-{02ADD147-3527-DF5D-C6A4-C3DCBF1EA66A}" dt="2022-08-29T18:08:09.741" v="8"/>
        <pc:sldMkLst>
          <pc:docMk/>
          <pc:sldMk cId="3106148243" sldId="314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14.570" v="13"/>
        <pc:sldMkLst>
          <pc:docMk/>
          <pc:sldMk cId="3058689432" sldId="315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05.116" v="7"/>
        <pc:sldMkLst>
          <pc:docMk/>
          <pc:sldMk cId="2857682741" sldId="316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01.897" v="4"/>
        <pc:sldMkLst>
          <pc:docMk/>
          <pc:sldMk cId="2683908271" sldId="317"/>
        </pc:sldMkLst>
      </pc:sldChg>
      <pc:sldChg chg="modSp">
        <pc:chgData name="Jose Guillermo Herrera Ramirez" userId="S::guillermo.herrera@udlap.mx::6dc6c2f7-563e-41ca-8285-fab432b350c3" providerId="AD" clId="Web-{02ADD147-3527-DF5D-C6A4-C3DCBF1EA66A}" dt="2022-08-29T18:35:22.268" v="592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02ADD147-3527-DF5D-C6A4-C3DCBF1EA66A}" dt="2022-08-29T18:08:22.836" v="14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02ADD147-3527-DF5D-C6A4-C3DCBF1EA66A}" dt="2022-08-29T18:35:22.268" v="592" actId="20577"/>
          <ac:spMkLst>
            <pc:docMk/>
            <pc:sldMk cId="1760852371" sldId="321"/>
            <ac:spMk id="3" creationId="{877CCB57-D1C6-2618-0381-1418ACFCC45B}"/>
          </ac:spMkLst>
        </pc:spChg>
      </pc:sldChg>
      <pc:sldChg chg="modSp new">
        <pc:chgData name="Jose Guillermo Herrera Ramirez" userId="S::guillermo.herrera@udlap.mx::6dc6c2f7-563e-41ca-8285-fab432b350c3" providerId="AD" clId="Web-{02ADD147-3527-DF5D-C6A4-C3DCBF1EA66A}" dt="2022-08-29T18:42:11.017" v="766" actId="20577"/>
        <pc:sldMkLst>
          <pc:docMk/>
          <pc:sldMk cId="1469532112" sldId="322"/>
        </pc:sldMkLst>
        <pc:spChg chg="mod">
          <ac:chgData name="Jose Guillermo Herrera Ramirez" userId="S::guillermo.herrera@udlap.mx::6dc6c2f7-563e-41ca-8285-fab432b350c3" providerId="AD" clId="Web-{02ADD147-3527-DF5D-C6A4-C3DCBF1EA66A}" dt="2022-08-29T18:12:27.126" v="204" actId="20577"/>
          <ac:spMkLst>
            <pc:docMk/>
            <pc:sldMk cId="1469532112" sldId="322"/>
            <ac:spMk id="2" creationId="{6052D895-743C-0602-2939-604D9F9FDF4F}"/>
          </ac:spMkLst>
        </pc:spChg>
        <pc:spChg chg="mod">
          <ac:chgData name="Jose Guillermo Herrera Ramirez" userId="S::guillermo.herrera@udlap.mx::6dc6c2f7-563e-41ca-8285-fab432b350c3" providerId="AD" clId="Web-{02ADD147-3527-DF5D-C6A4-C3DCBF1EA66A}" dt="2022-08-29T18:42:11.017" v="766" actId="20577"/>
          <ac:spMkLst>
            <pc:docMk/>
            <pc:sldMk cId="1469532112" sldId="322"/>
            <ac:spMk id="3" creationId="{FF2B2746-BACC-4923-AAA3-F9A841D549A1}"/>
          </ac:spMkLst>
        </pc:spChg>
      </pc:sldChg>
      <pc:sldChg chg="del">
        <pc:chgData name="Jose Guillermo Herrera Ramirez" userId="S::guillermo.herrera@udlap.mx::6dc6c2f7-563e-41ca-8285-fab432b350c3" providerId="AD" clId="Web-{02ADD147-3527-DF5D-C6A4-C3DCBF1EA66A}" dt="2022-08-29T18:08:00.335" v="2"/>
        <pc:sldMkLst>
          <pc:docMk/>
          <pc:sldMk cId="1823988479" sldId="322"/>
        </pc:sldMkLst>
      </pc:sldChg>
      <pc:sldChg chg="modSp add replId">
        <pc:chgData name="Jose Guillermo Herrera Ramirez" userId="S::guillermo.herrera@udlap.mx::6dc6c2f7-563e-41ca-8285-fab432b350c3" providerId="AD" clId="Web-{02ADD147-3527-DF5D-C6A4-C3DCBF1EA66A}" dt="2022-08-29T18:41:23.578" v="745" actId="20577"/>
        <pc:sldMkLst>
          <pc:docMk/>
          <pc:sldMk cId="1216845269" sldId="323"/>
        </pc:sldMkLst>
        <pc:spChg chg="mod">
          <ac:chgData name="Jose Guillermo Herrera Ramirez" userId="S::guillermo.herrera@udlap.mx::6dc6c2f7-563e-41ca-8285-fab432b350c3" providerId="AD" clId="Web-{02ADD147-3527-DF5D-C6A4-C3DCBF1EA66A}" dt="2022-08-29T18:36:21.583" v="604" actId="20577"/>
          <ac:spMkLst>
            <pc:docMk/>
            <pc:sldMk cId="1216845269" sldId="323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02ADD147-3527-DF5D-C6A4-C3DCBF1EA66A}" dt="2022-08-29T18:41:23.578" v="745" actId="20577"/>
          <ac:spMkLst>
            <pc:docMk/>
            <pc:sldMk cId="1216845269" sldId="323"/>
            <ac:spMk id="3" creationId="{877CCB57-D1C6-2618-0381-1418ACFCC45B}"/>
          </ac:spMkLst>
        </pc:spChg>
      </pc:sldChg>
      <pc:sldChg chg="del">
        <pc:chgData name="Jose Guillermo Herrera Ramirez" userId="S::guillermo.herrera@udlap.mx::6dc6c2f7-563e-41ca-8285-fab432b350c3" providerId="AD" clId="Web-{02ADD147-3527-DF5D-C6A4-C3DCBF1EA66A}" dt="2022-08-29T18:08:00.694" v="3"/>
        <pc:sldMkLst>
          <pc:docMk/>
          <pc:sldMk cId="2729393186" sldId="323"/>
        </pc:sldMkLst>
      </pc:sldChg>
      <pc:sldChg chg="new add del">
        <pc:chgData name="Jose Guillermo Herrera Ramirez" userId="S::guillermo.herrera@udlap.mx::6dc6c2f7-563e-41ca-8285-fab432b350c3" providerId="AD" clId="Web-{02ADD147-3527-DF5D-C6A4-C3DCBF1EA66A}" dt="2022-08-29T18:34:47.845" v="551"/>
        <pc:sldMkLst>
          <pc:docMk/>
          <pc:sldMk cId="3718402793" sldId="323"/>
        </pc:sldMkLst>
      </pc:sldChg>
      <pc:sldChg chg="add del replId">
        <pc:chgData name="Jose Guillermo Herrera Ramirez" userId="S::guillermo.herrera@udlap.mx::6dc6c2f7-563e-41ca-8285-fab432b350c3" providerId="AD" clId="Web-{02ADD147-3527-DF5D-C6A4-C3DCBF1EA66A}" dt="2022-08-29T18:34:45.345" v="550"/>
        <pc:sldMkLst>
          <pc:docMk/>
          <pc:sldMk cId="381970520" sldId="324"/>
        </pc:sldMkLst>
      </pc:sldChg>
      <pc:sldChg chg="add del replId">
        <pc:chgData name="Jose Guillermo Herrera Ramirez" userId="S::guillermo.herrera@udlap.mx::6dc6c2f7-563e-41ca-8285-fab432b350c3" providerId="AD" clId="Web-{02ADD147-3527-DF5D-C6A4-C3DCBF1EA66A}" dt="2022-08-29T18:34:34.907" v="547"/>
        <pc:sldMkLst>
          <pc:docMk/>
          <pc:sldMk cId="2769923418" sldId="325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7:59.772" v="1"/>
        <pc:sldMkLst>
          <pc:docMk/>
          <pc:sldMk cId="3844501096" sldId="327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04.476" v="5"/>
        <pc:sldMkLst>
          <pc:docMk/>
          <pc:sldMk cId="236118445" sldId="328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04.585" v="6"/>
        <pc:sldMkLst>
          <pc:docMk/>
          <pc:sldMk cId="4286606382" sldId="329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11.585" v="9"/>
        <pc:sldMkLst>
          <pc:docMk/>
          <pc:sldMk cId="1575729777" sldId="330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12.101" v="10"/>
        <pc:sldMkLst>
          <pc:docMk/>
          <pc:sldMk cId="3497954306" sldId="331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12.398" v="11"/>
        <pc:sldMkLst>
          <pc:docMk/>
          <pc:sldMk cId="924583351" sldId="332"/>
        </pc:sldMkLst>
      </pc:sldChg>
      <pc:sldChg chg="del">
        <pc:chgData name="Jose Guillermo Herrera Ramirez" userId="S::guillermo.herrera@udlap.mx::6dc6c2f7-563e-41ca-8285-fab432b350c3" providerId="AD" clId="Web-{02ADD147-3527-DF5D-C6A4-C3DCBF1EA66A}" dt="2022-08-29T18:08:12.835" v="12"/>
        <pc:sldMkLst>
          <pc:docMk/>
          <pc:sldMk cId="4013659274" sldId="333"/>
        </pc:sldMkLst>
      </pc:sldChg>
    </pc:docChg>
  </pc:docChgLst>
  <pc:docChgLst>
    <pc:chgData name="Jose Guillermo Herrera Ramirez" userId="6dc6c2f7-563e-41ca-8285-fab432b350c3" providerId="ADAL" clId="{B8CD9665-A894-4FEE-B900-6B7E7ED57193}"/>
    <pc:docChg chg="undo custSel addSld modSld">
      <pc:chgData name="Jose Guillermo Herrera Ramirez" userId="6dc6c2f7-563e-41ca-8285-fab432b350c3" providerId="ADAL" clId="{B8CD9665-A894-4FEE-B900-6B7E7ED57193}" dt="2022-08-15T18:47:33.824" v="67" actId="1076"/>
      <pc:docMkLst>
        <pc:docMk/>
      </pc:docMkLst>
    </pc:docChg>
  </pc:docChgLst>
  <pc:docChgLst>
    <pc:chgData name="Jose Guillermo Herrera Ramirez" userId="S::guillermo.herrera@udlap.mx::6dc6c2f7-563e-41ca-8285-fab432b350c3" providerId="AD" clId="Web-{86327742-E2BC-2926-807F-72BA3900D833}"/>
    <pc:docChg chg="addSld delSld modSld sldOrd">
      <pc:chgData name="Jose Guillermo Herrera Ramirez" userId="S::guillermo.herrera@udlap.mx::6dc6c2f7-563e-41ca-8285-fab432b350c3" providerId="AD" clId="Web-{86327742-E2BC-2926-807F-72BA3900D833}" dt="2022-08-17T17:46:34.898" v="799" actId="20577"/>
      <pc:docMkLst>
        <pc:docMk/>
      </pc:docMkLst>
      <pc:sldChg chg="ord">
        <pc:chgData name="Jose Guillermo Herrera Ramirez" userId="S::guillermo.herrera@udlap.mx::6dc6c2f7-563e-41ca-8285-fab432b350c3" providerId="AD" clId="Web-{86327742-E2BC-2926-807F-72BA3900D833}" dt="2022-08-17T17:29:32.534" v="584"/>
        <pc:sldMkLst>
          <pc:docMk/>
          <pc:sldMk cId="3106148243" sldId="314"/>
        </pc:sldMkLst>
      </pc:sldChg>
      <pc:sldChg chg="modSp">
        <pc:chgData name="Jose Guillermo Herrera Ramirez" userId="S::guillermo.herrera@udlap.mx::6dc6c2f7-563e-41ca-8285-fab432b350c3" providerId="AD" clId="Web-{86327742-E2BC-2926-807F-72BA3900D833}" dt="2022-08-17T17:46:34.898" v="799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86327742-E2BC-2926-807F-72BA3900D833}" dt="2022-08-17T17:45:37.178" v="765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46:34.898" v="799" actId="20577"/>
          <ac:spMkLst>
            <pc:docMk/>
            <pc:sldMk cId="1760852371" sldId="321"/>
            <ac:spMk id="3" creationId="{877CCB57-D1C6-2618-0381-1418ACFCC45B}"/>
          </ac:spMkLst>
        </pc:spChg>
      </pc:sldChg>
    </pc:docChg>
  </pc:docChgLst>
  <pc:docChgLst>
    <pc:chgData name="Jose Guillermo Herrera Ramirez" userId="6dc6c2f7-563e-41ca-8285-fab432b350c3" providerId="ADAL" clId="{C9FE75B7-9936-4EDA-B230-2178F78F3F09}"/>
    <pc:docChg chg="modSld">
      <pc:chgData name="Jose Guillermo Herrera Ramirez" userId="6dc6c2f7-563e-41ca-8285-fab432b350c3" providerId="ADAL" clId="{C9FE75B7-9936-4EDA-B230-2178F78F3F09}" dt="2022-08-29T22:19:42.296" v="1"/>
      <pc:docMkLst>
        <pc:docMk/>
      </pc:docMkLst>
      <pc:sldChg chg="modSp">
        <pc:chgData name="Jose Guillermo Herrera Ramirez" userId="6dc6c2f7-563e-41ca-8285-fab432b350c3" providerId="ADAL" clId="{C9FE75B7-9936-4EDA-B230-2178F78F3F09}" dt="2022-08-29T22:19:42.296" v="1"/>
        <pc:sldMkLst>
          <pc:docMk/>
          <pc:sldMk cId="1469532112" sldId="322"/>
        </pc:sldMkLst>
        <pc:spChg chg="mod">
          <ac:chgData name="Jose Guillermo Herrera Ramirez" userId="6dc6c2f7-563e-41ca-8285-fab432b350c3" providerId="ADAL" clId="{C9FE75B7-9936-4EDA-B230-2178F78F3F09}" dt="2022-08-29T22:19:42.296" v="1"/>
          <ac:spMkLst>
            <pc:docMk/>
            <pc:sldMk cId="1469532112" sldId="322"/>
            <ac:spMk id="3" creationId="{FF2B2746-BACC-4923-AAA3-F9A841D549A1}"/>
          </ac:spMkLst>
        </pc:spChg>
      </pc:sldChg>
    </pc:docChg>
  </pc:docChgLst>
  <pc:docChgLst>
    <pc:chgData name="Jose Guillermo Herrera Ramirez" userId="6dc6c2f7-563e-41ca-8285-fab432b350c3" providerId="ADAL" clId="{78EE0EC5-49C1-4961-97E4-E95CA4AD72C5}"/>
    <pc:docChg chg="custSel addSld delSld modSld sldOrd">
      <pc:chgData name="Jose Guillermo Herrera Ramirez" userId="6dc6c2f7-563e-41ca-8285-fab432b350c3" providerId="ADAL" clId="{78EE0EC5-49C1-4961-97E4-E95CA4AD72C5}" dt="2022-08-10T18:46:17.012" v="3565" actId="1076"/>
      <pc:docMkLst>
        <pc:docMk/>
      </pc:docMkLst>
    </pc:docChg>
  </pc:docChgLst>
  <pc:docChgLst>
    <pc:chgData name="Jose Guillermo Herrera Ramirez" userId="S::guillermo.herrera@udlap.mx::6dc6c2f7-563e-41ca-8285-fab432b350c3" providerId="AD" clId="Web-{2C99B644-FBF7-43B9-8540-8526DEACE252}"/>
    <pc:docChg chg="modSld">
      <pc:chgData name="Jose Guillermo Herrera Ramirez" userId="S::guillermo.herrera@udlap.mx::6dc6c2f7-563e-41ca-8285-fab432b350c3" providerId="AD" clId="Web-{2C99B644-FBF7-43B9-8540-8526DEACE252}" dt="2022-08-10T23:27:42.800" v="3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29/08/2022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29/08/2022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</a:t>
            </a:r>
            <a:r>
              <a:rPr lang="en-US" dirty="0" err="1"/>
              <a:t>exposición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Objetivos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generales</a:t>
            </a:r>
            <a:r>
              <a:rPr lang="en-US" dirty="0">
                <a:ea typeface="+mn-lt"/>
                <a:cs typeface="+mn-lt"/>
              </a:rPr>
              <a:t>: Crear </a:t>
            </a:r>
            <a:r>
              <a:rPr lang="en-US" dirty="0" err="1">
                <a:ea typeface="+mn-lt"/>
                <a:cs typeface="+mn-lt"/>
              </a:rPr>
              <a:t>varias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propuestas</a:t>
            </a:r>
            <a:r>
              <a:rPr lang="en-US" dirty="0">
                <a:ea typeface="+mn-lt"/>
                <a:cs typeface="+mn-lt"/>
              </a:rPr>
              <a:t> de valor (marketing, social, </a:t>
            </a:r>
            <a:r>
              <a:rPr lang="en-US" dirty="0" err="1">
                <a:ea typeface="+mn-lt"/>
                <a:cs typeface="+mn-lt"/>
              </a:rPr>
              <a:t>finanzas</a:t>
            </a:r>
            <a:r>
              <a:rPr lang="en-US" dirty="0">
                <a:ea typeface="+mn-lt"/>
                <a:cs typeface="+mn-lt"/>
              </a:rPr>
              <a:t>,...) a 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 base de 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Ejemplificar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indicadores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propuesta</a:t>
            </a:r>
            <a:r>
              <a:rPr lang="en-US" dirty="0">
                <a:ea typeface="+mn-lt"/>
                <a:cs typeface="+mn-lt"/>
              </a:rPr>
              <a:t> para saber 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llegando</a:t>
            </a:r>
            <a:r>
              <a:rPr lang="en-US" dirty="0">
                <a:ea typeface="+mn-lt"/>
                <a:cs typeface="+mn-lt"/>
              </a:rPr>
              <a:t> al  </a:t>
            </a:r>
            <a:r>
              <a:rPr lang="en-US" dirty="0" err="1">
                <a:ea typeface="+mn-lt"/>
                <a:cs typeface="+mn-lt"/>
              </a:rPr>
              <a:t>targert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adecuado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</a:t>
            </a:r>
            <a:r>
              <a:rPr lang="en-US" dirty="0" err="1"/>
              <a:t>exposición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Exponer</a:t>
            </a:r>
            <a:r>
              <a:rPr lang="en-US" dirty="0">
                <a:ea typeface="+mn-lt"/>
                <a:cs typeface="+mn-lt"/>
              </a:rPr>
              <a:t>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que van a </a:t>
            </a:r>
            <a:r>
              <a:rPr lang="en-US" dirty="0" err="1">
                <a:ea typeface="+mn-lt"/>
                <a:cs typeface="+mn-lt"/>
              </a:rPr>
              <a:t>utilizar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qué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cuántos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de </a:t>
            </a:r>
            <a:r>
              <a:rPr lang="en-US" dirty="0" err="1">
                <a:ea typeface="+mn-lt"/>
                <a:cs typeface="+mn-lt"/>
              </a:rPr>
              <a:t>dónde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obtuvieron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dificultades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Cargar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(csv, txt,...) (pandas,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 </a:t>
            </a:r>
            <a:r>
              <a:rPr lang="en-US" dirty="0" err="1"/>
              <a:t>sencillo</a:t>
            </a:r>
            <a:r>
              <a:rPr lang="en-US" dirty="0"/>
              <a:t> (</a:t>
            </a:r>
            <a:r>
              <a:rPr lang="en-US" dirty="0" err="1"/>
              <a:t>promedios</a:t>
            </a:r>
            <a:r>
              <a:rPr lang="en-US" dirty="0"/>
              <a:t>, </a:t>
            </a:r>
            <a:r>
              <a:rPr lang="en-US" dirty="0" err="1"/>
              <a:t>máximos</a:t>
            </a:r>
            <a:r>
              <a:rPr lang="en-US" dirty="0"/>
              <a:t>, </a:t>
            </a:r>
            <a:r>
              <a:rPr lang="en-US" dirty="0" err="1"/>
              <a:t>mínimos</a:t>
            </a:r>
            <a:r>
              <a:rPr lang="en-US" dirty="0"/>
              <a:t>), </a:t>
            </a:r>
            <a:r>
              <a:rPr lang="en-US" dirty="0" err="1"/>
              <a:t>decir</a:t>
            </a:r>
            <a:r>
              <a:rPr lang="en-US" dirty="0"/>
              <a:t> para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usar,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gráficas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Pregunta</a:t>
            </a:r>
            <a:r>
              <a:rPr lang="en-US" dirty="0"/>
              <a:t>(s) a responder,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. </a:t>
            </a:r>
          </a:p>
          <a:p>
            <a:pPr marL="457200" indent="-457200">
              <a:buAutoNum type="arabicPeriod"/>
            </a:pPr>
            <a:r>
              <a:rPr lang="en-US" dirty="0"/>
              <a:t>En el </a:t>
            </a:r>
            <a:r>
              <a:rPr lang="en-US" dirty="0" err="1"/>
              <a:t>reporte</a:t>
            </a:r>
            <a:r>
              <a:rPr lang="en-US" dirty="0"/>
              <a:t> NO </a:t>
            </a:r>
            <a:r>
              <a:rPr lang="en-US" dirty="0" err="1"/>
              <a:t>deben</a:t>
            </a:r>
            <a:r>
              <a:rPr lang="en-US" dirty="0"/>
              <a:t> </a:t>
            </a:r>
            <a:r>
              <a:rPr lang="en-US" dirty="0" err="1"/>
              <a:t>hablar</a:t>
            </a:r>
            <a:r>
              <a:rPr lang="en-US" dirty="0"/>
              <a:t> del Código. </a:t>
            </a:r>
          </a:p>
          <a:p>
            <a:pPr marL="457200" indent="-457200">
              <a:buAutoNum type="arabicPeriod"/>
            </a:pPr>
            <a:r>
              <a:rPr lang="en-US" dirty="0"/>
              <a:t>Debe ser a lo </a:t>
            </a:r>
            <a:r>
              <a:rPr lang="en-US" dirty="0" err="1"/>
              <a:t>más</a:t>
            </a:r>
            <a:r>
              <a:rPr lang="en-US" dirty="0"/>
              <a:t> de 5 </a:t>
            </a:r>
            <a:r>
              <a:rPr lang="en-US" dirty="0" err="1"/>
              <a:t>páginas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895-743C-0602-2939-604D9F9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Comentarios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exposición</a:t>
            </a:r>
            <a:r>
              <a:rPr lang="en-US" dirty="0">
                <a:ea typeface="+mj-lt"/>
                <a:cs typeface="+mj-l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2746-BACC-4923-AAA3-F9A841D5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>
                <a:ea typeface="+mn-lt"/>
                <a:cs typeface="+mn-lt"/>
              </a:rPr>
              <a:t>Exposición</a:t>
            </a:r>
            <a:r>
              <a:rPr lang="en-US" dirty="0">
                <a:ea typeface="+mn-lt"/>
                <a:cs typeface="+mn-lt"/>
              </a:rPr>
              <a:t> 5 de </a:t>
            </a:r>
            <a:r>
              <a:rPr lang="en-US" dirty="0" err="1">
                <a:ea typeface="+mn-lt"/>
                <a:cs typeface="+mn-lt"/>
              </a:rPr>
              <a:t>septiembre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Hacer</a:t>
            </a:r>
            <a:r>
              <a:rPr lang="en-US" dirty="0">
                <a:ea typeface="+mn-lt"/>
                <a:cs typeface="+mn-lt"/>
              </a:rPr>
              <a:t> hoja con los 5 o 6 </a:t>
            </a:r>
            <a:r>
              <a:rPr lang="en-US" dirty="0" err="1">
                <a:ea typeface="+mn-lt"/>
                <a:cs typeface="+mn-lt"/>
              </a:rPr>
              <a:t>equipos</a:t>
            </a:r>
            <a:r>
              <a:rPr lang="en-US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2 personas por </a:t>
            </a:r>
            <a:r>
              <a:rPr lang="en-US" dirty="0" err="1">
                <a:ea typeface="+mn-lt"/>
                <a:cs typeface="+mn-lt"/>
              </a:rPr>
              <a:t>equipo</a:t>
            </a:r>
            <a:r>
              <a:rPr lang="en-US" dirty="0">
                <a:ea typeface="+mn-lt"/>
                <a:cs typeface="+mn-lt"/>
              </a:rPr>
              <a:t> van a </a:t>
            </a:r>
            <a:r>
              <a:rPr lang="en-US" dirty="0" err="1">
                <a:ea typeface="+mn-lt"/>
                <a:cs typeface="+mn-lt"/>
              </a:rPr>
              <a:t>exponer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quién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Enviar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reporte</a:t>
            </a:r>
            <a:r>
              <a:rPr lang="en-US" dirty="0">
                <a:ea typeface="+mn-lt"/>
                <a:cs typeface="+mn-lt"/>
              </a:rPr>
              <a:t> y 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 (con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pública</a:t>
            </a:r>
            <a:r>
              <a:rPr lang="en-US" dirty="0">
                <a:ea typeface="+mn-lt"/>
                <a:cs typeface="+mn-lt"/>
              </a:rPr>
              <a:t>) a 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tardar</a:t>
            </a:r>
            <a:r>
              <a:rPr lang="en-US" dirty="0">
                <a:ea typeface="+mn-lt"/>
                <a:cs typeface="+mn-lt"/>
              </a:rPr>
              <a:t> el 5 de </a:t>
            </a:r>
            <a:r>
              <a:rPr lang="en-US" dirty="0" err="1">
                <a:ea typeface="+mn-lt"/>
                <a:cs typeface="+mn-lt"/>
              </a:rPr>
              <a:t>septiembre</a:t>
            </a:r>
            <a:r>
              <a:rPr lang="en-US" dirty="0">
                <a:ea typeface="+mn-lt"/>
                <a:cs typeface="+mn-lt"/>
              </a:rPr>
              <a:t> a las 11:59am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Evaluación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exposición</a:t>
            </a:r>
            <a:r>
              <a:rPr lang="en-US" dirty="0">
                <a:ea typeface="+mn-lt"/>
                <a:cs typeface="+mn-lt"/>
              </a:rPr>
              <a:t> 50%, python 25%, </a:t>
            </a:r>
            <a:r>
              <a:rPr lang="en-US" dirty="0" err="1">
                <a:ea typeface="+mn-lt"/>
                <a:cs typeface="+mn-lt"/>
              </a:rPr>
              <a:t>reporte</a:t>
            </a:r>
            <a:r>
              <a:rPr lang="en-US" dirty="0">
                <a:ea typeface="+mn-lt"/>
                <a:cs typeface="+mn-lt"/>
              </a:rPr>
              <a:t> 25%</a:t>
            </a:r>
          </a:p>
          <a:p>
            <a:pPr marL="457200" indent="-457200">
              <a:buAutoNum type="arabicPeriod"/>
            </a:pPr>
            <a:r>
              <a:rPr lang="en-US" dirty="0"/>
              <a:t>Tiempo de </a:t>
            </a:r>
            <a:r>
              <a:rPr lang="en-US" dirty="0" err="1"/>
              <a:t>exposición</a:t>
            </a:r>
            <a:r>
              <a:rPr lang="en-US" dirty="0"/>
              <a:t> 15 </a:t>
            </a:r>
            <a:r>
              <a:rPr lang="en-US" dirty="0" err="1"/>
              <a:t>minutos</a:t>
            </a:r>
            <a:r>
              <a:rPr lang="en-US" dirty="0"/>
              <a:t> por </a:t>
            </a:r>
            <a:r>
              <a:rPr lang="en-US" dirty="0" err="1"/>
              <a:t>equipo</a:t>
            </a:r>
            <a:r>
              <a:rPr lang="en-US" dirty="0"/>
              <a:t> + 2 </a:t>
            </a:r>
            <a:r>
              <a:rPr lang="en-US" dirty="0" err="1"/>
              <a:t>minutos</a:t>
            </a:r>
            <a:r>
              <a:rPr lang="en-US" dirty="0"/>
              <a:t> de </a:t>
            </a:r>
            <a:r>
              <a:rPr lang="en-US" dirty="0" err="1"/>
              <a:t>preguntas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106148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892318d4-e363-48a4-912e-c56c7be1628f"/>
    <ds:schemaRef ds:uri="6e90d7c7-4f0c-4442-ac85-faa40625c878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Comentarios exposición </vt:lpstr>
      <vt:lpstr>Comentarios exposición</vt:lpstr>
      <vt:lpstr>Comentarios exposición 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520</cp:revision>
  <dcterms:created xsi:type="dcterms:W3CDTF">2022-08-08T17:41:56Z</dcterms:created>
  <dcterms:modified xsi:type="dcterms:W3CDTF">2022-08-29T22:27:42Z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