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309" r:id="rId5"/>
    <p:sldId id="335" r:id="rId6"/>
    <p:sldId id="336" r:id="rId7"/>
    <p:sldId id="338" r:id="rId8"/>
    <p:sldId id="339" r:id="rId9"/>
    <p:sldId id="340" r:id="rId10"/>
    <p:sldId id="337" r:id="rId11"/>
    <p:sldId id="351" r:id="rId12"/>
    <p:sldId id="341" r:id="rId13"/>
    <p:sldId id="350" r:id="rId14"/>
    <p:sldId id="315" r:id="rId15"/>
    <p:sldId id="347" r:id="rId16"/>
    <p:sldId id="348" r:id="rId17"/>
    <p:sldId id="349" r:id="rId18"/>
    <p:sldId id="352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570F1-A23F-644A-C98D-B538E18CAB2A}" v="31" dt="2022-09-07T21:15:03.738"/>
    <p1510:client id="{1EEC77F3-E062-C304-D88A-094335BD389E}" v="18" dt="2022-09-07T22:53:03.448"/>
    <p1510:client id="{5C35B170-5B31-1F8F-D626-7D3AAF809C70}" v="166" dt="2022-09-07T17:49:54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40E6A71B-DA3E-FD2C-D804-EDC6BE1F7A79}"/>
    <pc:docChg chg="addSld modSld sldOrd">
      <pc:chgData name="Jose Guillermo Herrera Ramirez" userId="S::guillermo.herrera@udlap.mx::6dc6c2f7-563e-41ca-8285-fab432b350c3" providerId="AD" clId="Web-{40E6A71B-DA3E-FD2C-D804-EDC6BE1F7A79}" dt="2022-08-15T16:04:28.805" v="554" actId="20577"/>
      <pc:docMkLst>
        <pc:docMk/>
      </pc:docMkLst>
      <pc:sldChg chg="modSp">
        <pc:chgData name="Jose Guillermo Herrera Ramirez" userId="S::guillermo.herrera@udlap.mx::6dc6c2f7-563e-41ca-8285-fab432b350c3" providerId="AD" clId="Web-{40E6A71B-DA3E-FD2C-D804-EDC6BE1F7A79}" dt="2022-08-15T16:03:06.630" v="499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40E6A71B-DA3E-FD2C-D804-EDC6BE1F7A79}" dt="2022-08-15T14:24:08.193" v="2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40E6A71B-DA3E-FD2C-D804-EDC6BE1F7A79}" dt="2022-08-15T16:03:06.630" v="499" actId="20577"/>
          <ac:spMkLst>
            <pc:docMk/>
            <pc:sldMk cId="1714490226" sldId="309"/>
            <ac:spMk id="3" creationId="{6E4ABE9B-1DE3-C1D8-FC1E-DE27FC064C12}"/>
          </ac:spMkLst>
        </pc:spChg>
      </pc:sldChg>
    </pc:docChg>
  </pc:docChgLst>
  <pc:docChgLst>
    <pc:chgData name="Jose Guillermo Herrera Ramirez" userId="S::guillermo.herrera@udlap.mx::6dc6c2f7-563e-41ca-8285-fab432b350c3" providerId="AD" clId="Web-{63329719-F268-4135-90DF-F12142BAFE55}"/>
    <pc:docChg chg="modSld">
      <pc:chgData name="Jose Guillermo Herrera Ramirez" userId="S::guillermo.herrera@udlap.mx::6dc6c2f7-563e-41ca-8285-fab432b350c3" providerId="AD" clId="Web-{63329719-F268-4135-90DF-F12142BAFE55}" dt="2022-08-15T23:14:13.876" v="0" actId="1076"/>
      <pc:docMkLst>
        <pc:docMk/>
      </pc:docMkLst>
    </pc:docChg>
  </pc:docChgLst>
  <pc:docChgLst>
    <pc:chgData name="Jose Guillermo Herrera Ramirez" userId="S::guillermo.herrera@udlap.mx::6dc6c2f7-563e-41ca-8285-fab432b350c3" providerId="AD" clId="Web-{1EEC77F3-E062-C304-D88A-094335BD389E}"/>
    <pc:docChg chg="addSld delSld modSld sldOrd">
      <pc:chgData name="Jose Guillermo Herrera Ramirez" userId="S::guillermo.herrera@udlap.mx::6dc6c2f7-563e-41ca-8285-fab432b350c3" providerId="AD" clId="Web-{1EEC77F3-E062-C304-D88A-094335BD389E}" dt="2022-09-07T22:53:03.448" v="16" actId="1076"/>
      <pc:docMkLst>
        <pc:docMk/>
      </pc:docMkLst>
      <pc:sldChg chg="ord">
        <pc:chgData name="Jose Guillermo Herrera Ramirez" userId="S::guillermo.herrera@udlap.mx::6dc6c2f7-563e-41ca-8285-fab432b350c3" providerId="AD" clId="Web-{1EEC77F3-E062-C304-D88A-094335BD389E}" dt="2022-09-07T22:47:19.936" v="5"/>
        <pc:sldMkLst>
          <pc:docMk/>
          <pc:sldMk cId="3058689432" sldId="315"/>
        </pc:sldMkLst>
      </pc:sldChg>
      <pc:sldChg chg="del">
        <pc:chgData name="Jose Guillermo Herrera Ramirez" userId="S::guillermo.herrera@udlap.mx::6dc6c2f7-563e-41ca-8285-fab432b350c3" providerId="AD" clId="Web-{1EEC77F3-E062-C304-D88A-094335BD389E}" dt="2022-09-07T22:47:12.654" v="0"/>
        <pc:sldMkLst>
          <pc:docMk/>
          <pc:sldMk cId="4190112973" sldId="342"/>
        </pc:sldMkLst>
      </pc:sldChg>
      <pc:sldChg chg="del">
        <pc:chgData name="Jose Guillermo Herrera Ramirez" userId="S::guillermo.herrera@udlap.mx::6dc6c2f7-563e-41ca-8285-fab432b350c3" providerId="AD" clId="Web-{1EEC77F3-E062-C304-D88A-094335BD389E}" dt="2022-09-07T22:47:13.123" v="1"/>
        <pc:sldMkLst>
          <pc:docMk/>
          <pc:sldMk cId="2542144276" sldId="343"/>
        </pc:sldMkLst>
      </pc:sldChg>
      <pc:sldChg chg="del">
        <pc:chgData name="Jose Guillermo Herrera Ramirez" userId="S::guillermo.herrera@udlap.mx::6dc6c2f7-563e-41ca-8285-fab432b350c3" providerId="AD" clId="Web-{1EEC77F3-E062-C304-D88A-094335BD389E}" dt="2022-09-07T22:47:16.092" v="3"/>
        <pc:sldMkLst>
          <pc:docMk/>
          <pc:sldMk cId="1369100242" sldId="344"/>
        </pc:sldMkLst>
      </pc:sldChg>
      <pc:sldChg chg="del">
        <pc:chgData name="Jose Guillermo Herrera Ramirez" userId="S::guillermo.herrera@udlap.mx::6dc6c2f7-563e-41ca-8285-fab432b350c3" providerId="AD" clId="Web-{1EEC77F3-E062-C304-D88A-094335BD389E}" dt="2022-09-07T22:47:15.186" v="2"/>
        <pc:sldMkLst>
          <pc:docMk/>
          <pc:sldMk cId="321973856" sldId="345"/>
        </pc:sldMkLst>
      </pc:sldChg>
      <pc:sldChg chg="del">
        <pc:chgData name="Jose Guillermo Herrera Ramirez" userId="S::guillermo.herrera@udlap.mx::6dc6c2f7-563e-41ca-8285-fab432b350c3" providerId="AD" clId="Web-{1EEC77F3-E062-C304-D88A-094335BD389E}" dt="2022-09-07T22:47:16.811" v="4"/>
        <pc:sldMkLst>
          <pc:docMk/>
          <pc:sldMk cId="3398304200" sldId="346"/>
        </pc:sldMkLst>
      </pc:sldChg>
      <pc:sldChg chg="add replId">
        <pc:chgData name="Jose Guillermo Herrera Ramirez" userId="S::guillermo.herrera@udlap.mx::6dc6c2f7-563e-41ca-8285-fab432b350c3" providerId="AD" clId="Web-{1EEC77F3-E062-C304-D88A-094335BD389E}" dt="2022-09-07T22:47:30.233" v="6"/>
        <pc:sldMkLst>
          <pc:docMk/>
          <pc:sldMk cId="211534034" sldId="351"/>
        </pc:sldMkLst>
      </pc:sldChg>
      <pc:sldChg chg="addSp delSp modSp new">
        <pc:chgData name="Jose Guillermo Herrera Ramirez" userId="S::guillermo.herrera@udlap.mx::6dc6c2f7-563e-41ca-8285-fab432b350c3" providerId="AD" clId="Web-{1EEC77F3-E062-C304-D88A-094335BD389E}" dt="2022-09-07T22:53:03.448" v="16" actId="1076"/>
        <pc:sldMkLst>
          <pc:docMk/>
          <pc:sldMk cId="1615668106" sldId="352"/>
        </pc:sldMkLst>
        <pc:spChg chg="del">
          <ac:chgData name="Jose Guillermo Herrera Ramirez" userId="S::guillermo.herrera@udlap.mx::6dc6c2f7-563e-41ca-8285-fab432b350c3" providerId="AD" clId="Web-{1EEC77F3-E062-C304-D88A-094335BD389E}" dt="2022-09-07T22:52:55.557" v="13"/>
          <ac:spMkLst>
            <pc:docMk/>
            <pc:sldMk cId="1615668106" sldId="352"/>
            <ac:spMk id="2" creationId="{F41A2558-935E-33A7-0EA4-35AAE7714F20}"/>
          </ac:spMkLst>
        </pc:spChg>
        <pc:spChg chg="del">
          <ac:chgData name="Jose Guillermo Herrera Ramirez" userId="S::guillermo.herrera@udlap.mx::6dc6c2f7-563e-41ca-8285-fab432b350c3" providerId="AD" clId="Web-{1EEC77F3-E062-C304-D88A-094335BD389E}" dt="2022-09-07T22:52:23.353" v="8"/>
          <ac:spMkLst>
            <pc:docMk/>
            <pc:sldMk cId="1615668106" sldId="352"/>
            <ac:spMk id="3" creationId="{42E8CC26-1F11-A963-2811-57F62B08B069}"/>
          </ac:spMkLst>
        </pc:spChg>
        <pc:picChg chg="add mod ord modCrop">
          <ac:chgData name="Jose Guillermo Herrera Ramirez" userId="S::guillermo.herrera@udlap.mx::6dc6c2f7-563e-41ca-8285-fab432b350c3" providerId="AD" clId="Web-{1EEC77F3-E062-C304-D88A-094335BD389E}" dt="2022-09-07T22:53:03.448" v="16" actId="1076"/>
          <ac:picMkLst>
            <pc:docMk/>
            <pc:sldMk cId="1615668106" sldId="352"/>
            <ac:picMk id="4" creationId="{EBBFA627-BB1A-D174-FA25-A8277C068586}"/>
          </ac:picMkLst>
        </pc:picChg>
      </pc:sldChg>
    </pc:docChg>
  </pc:docChgLst>
  <pc:docChgLst>
    <pc:chgData name="Jose Guillermo Herrera Ramirez" userId="6dc6c2f7-563e-41ca-8285-fab432b350c3" providerId="ADAL" clId="{A920396E-C6CF-4DAE-82E7-666FE9A26D8C}"/>
    <pc:docChg chg="custSel addSld modSld">
      <pc:chgData name="Jose Guillermo Herrera Ramirez" userId="6dc6c2f7-563e-41ca-8285-fab432b350c3" providerId="ADAL" clId="{A920396E-C6CF-4DAE-82E7-666FE9A26D8C}" dt="2022-09-07T22:18:49.810" v="1586" actId="20577"/>
      <pc:docMkLst>
        <pc:docMk/>
      </pc:docMkLst>
      <pc:sldChg chg="modSp">
        <pc:chgData name="Jose Guillermo Herrera Ramirez" userId="6dc6c2f7-563e-41ca-8285-fab432b350c3" providerId="ADAL" clId="{A920396E-C6CF-4DAE-82E7-666FE9A26D8C}" dt="2022-09-07T22:18:49.810" v="1586" actId="20577"/>
        <pc:sldMkLst>
          <pc:docMk/>
          <pc:sldMk cId="1714490226" sldId="309"/>
        </pc:sldMkLst>
        <pc:spChg chg="mod">
          <ac:chgData name="Jose Guillermo Herrera Ramirez" userId="6dc6c2f7-563e-41ca-8285-fab432b350c3" providerId="ADAL" clId="{A920396E-C6CF-4DAE-82E7-666FE9A26D8C}" dt="2022-09-07T22:18:49.810" v="1586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modSp">
        <pc:chgData name="Jose Guillermo Herrera Ramirez" userId="6dc6c2f7-563e-41ca-8285-fab432b350c3" providerId="ADAL" clId="{A920396E-C6CF-4DAE-82E7-666FE9A26D8C}" dt="2022-09-07T21:47:45.802" v="1031" actId="20577"/>
        <pc:sldMkLst>
          <pc:docMk/>
          <pc:sldMk cId="212418222" sldId="347"/>
        </pc:sldMkLst>
        <pc:spChg chg="mod">
          <ac:chgData name="Jose Guillermo Herrera Ramirez" userId="6dc6c2f7-563e-41ca-8285-fab432b350c3" providerId="ADAL" clId="{A920396E-C6CF-4DAE-82E7-666FE9A26D8C}" dt="2022-09-07T21:47:45.802" v="1031" actId="20577"/>
          <ac:spMkLst>
            <pc:docMk/>
            <pc:sldMk cId="212418222" sldId="347"/>
            <ac:spMk id="3" creationId="{8DE3A5DE-F44F-57C9-6015-19CA5EBE46FA}"/>
          </ac:spMkLst>
        </pc:spChg>
      </pc:sldChg>
      <pc:sldChg chg="modSp add">
        <pc:chgData name="Jose Guillermo Herrera Ramirez" userId="6dc6c2f7-563e-41ca-8285-fab432b350c3" providerId="ADAL" clId="{A920396E-C6CF-4DAE-82E7-666FE9A26D8C}" dt="2022-09-07T21:47:27.765" v="1018" actId="20577"/>
        <pc:sldMkLst>
          <pc:docMk/>
          <pc:sldMk cId="18049979" sldId="348"/>
        </pc:sldMkLst>
        <pc:spChg chg="mod">
          <ac:chgData name="Jose Guillermo Herrera Ramirez" userId="6dc6c2f7-563e-41ca-8285-fab432b350c3" providerId="ADAL" clId="{A920396E-C6CF-4DAE-82E7-666FE9A26D8C}" dt="2022-09-07T21:30:05.661" v="584" actId="20577"/>
          <ac:spMkLst>
            <pc:docMk/>
            <pc:sldMk cId="18049979" sldId="348"/>
            <ac:spMk id="2" creationId="{B4E90534-8707-4A25-9BBF-E24F51EF3941}"/>
          </ac:spMkLst>
        </pc:spChg>
        <pc:spChg chg="mod">
          <ac:chgData name="Jose Guillermo Herrera Ramirez" userId="6dc6c2f7-563e-41ca-8285-fab432b350c3" providerId="ADAL" clId="{A920396E-C6CF-4DAE-82E7-666FE9A26D8C}" dt="2022-09-07T21:47:27.765" v="1018" actId="20577"/>
          <ac:spMkLst>
            <pc:docMk/>
            <pc:sldMk cId="18049979" sldId="348"/>
            <ac:spMk id="3" creationId="{8E07E8A5-5191-420F-BA60-CE6579B8076A}"/>
          </ac:spMkLst>
        </pc:spChg>
      </pc:sldChg>
      <pc:sldChg chg="modSp add">
        <pc:chgData name="Jose Guillermo Herrera Ramirez" userId="6dc6c2f7-563e-41ca-8285-fab432b350c3" providerId="ADAL" clId="{A920396E-C6CF-4DAE-82E7-666FE9A26D8C}" dt="2022-09-07T22:01:25.959" v="1204" actId="20577"/>
        <pc:sldMkLst>
          <pc:docMk/>
          <pc:sldMk cId="2234329788" sldId="349"/>
        </pc:sldMkLst>
        <pc:spChg chg="mod">
          <ac:chgData name="Jose Guillermo Herrera Ramirez" userId="6dc6c2f7-563e-41ca-8285-fab432b350c3" providerId="ADAL" clId="{A920396E-C6CF-4DAE-82E7-666FE9A26D8C}" dt="2022-09-07T21:59:46.259" v="1041" actId="20577"/>
          <ac:spMkLst>
            <pc:docMk/>
            <pc:sldMk cId="2234329788" sldId="349"/>
            <ac:spMk id="2" creationId="{8BFDE6EC-3C73-43BD-9FC5-10F3C36FCFEC}"/>
          </ac:spMkLst>
        </pc:spChg>
        <pc:spChg chg="mod">
          <ac:chgData name="Jose Guillermo Herrera Ramirez" userId="6dc6c2f7-563e-41ca-8285-fab432b350c3" providerId="ADAL" clId="{A920396E-C6CF-4DAE-82E7-666FE9A26D8C}" dt="2022-09-07T22:01:25.959" v="1204" actId="20577"/>
          <ac:spMkLst>
            <pc:docMk/>
            <pc:sldMk cId="2234329788" sldId="349"/>
            <ac:spMk id="3" creationId="{7CC8E98C-AB8B-4AEF-87DA-E13CA2BA426E}"/>
          </ac:spMkLst>
        </pc:spChg>
      </pc:sldChg>
      <pc:sldChg chg="modSp add">
        <pc:chgData name="Jose Guillermo Herrera Ramirez" userId="6dc6c2f7-563e-41ca-8285-fab432b350c3" providerId="ADAL" clId="{A920396E-C6CF-4DAE-82E7-666FE9A26D8C}" dt="2022-09-07T22:18:07.575" v="1584" actId="20577"/>
        <pc:sldMkLst>
          <pc:docMk/>
          <pc:sldMk cId="1737803961" sldId="350"/>
        </pc:sldMkLst>
        <pc:spChg chg="mod">
          <ac:chgData name="Jose Guillermo Herrera Ramirez" userId="6dc6c2f7-563e-41ca-8285-fab432b350c3" providerId="ADAL" clId="{A920396E-C6CF-4DAE-82E7-666FE9A26D8C}" dt="2022-09-07T22:12:40.482" v="1254" actId="20577"/>
          <ac:spMkLst>
            <pc:docMk/>
            <pc:sldMk cId="1737803961" sldId="350"/>
            <ac:spMk id="2" creationId="{B0236BE3-CB41-43D6-858B-627CC9C055CE}"/>
          </ac:spMkLst>
        </pc:spChg>
        <pc:spChg chg="mod">
          <ac:chgData name="Jose Guillermo Herrera Ramirez" userId="6dc6c2f7-563e-41ca-8285-fab432b350c3" providerId="ADAL" clId="{A920396E-C6CF-4DAE-82E7-666FE9A26D8C}" dt="2022-09-07T22:18:07.575" v="1584" actId="20577"/>
          <ac:spMkLst>
            <pc:docMk/>
            <pc:sldMk cId="1737803961" sldId="350"/>
            <ac:spMk id="3" creationId="{B2C97D30-C269-484E-8E87-211D88AE9BA9}"/>
          </ac:spMkLst>
        </pc:spChg>
      </pc:sldChg>
    </pc:docChg>
  </pc:docChgLst>
  <pc:docChgLst>
    <pc:chgData name="Jose Guillermo Herrera Ramirez" userId="S::guillermo.herrera@udlap.mx::6dc6c2f7-563e-41ca-8285-fab432b350c3" providerId="AD" clId="Web-{3FD18C50-95B0-3466-33FD-AEA4CF5DB148}"/>
    <pc:docChg chg="delSld modSld sldOrd">
      <pc:chgData name="Jose Guillermo Herrera Ramirez" userId="S::guillermo.herrera@udlap.mx::6dc6c2f7-563e-41ca-8285-fab432b350c3" providerId="AD" clId="Web-{3FD18C50-95B0-3466-33FD-AEA4CF5DB148}" dt="2022-08-15T18:01:58.325" v="261" actId="20577"/>
      <pc:docMkLst>
        <pc:docMk/>
      </pc:docMkLst>
      <pc:sldChg chg="modSp">
        <pc:chgData name="Jose Guillermo Herrera Ramirez" userId="S::guillermo.herrera@udlap.mx::6dc6c2f7-563e-41ca-8285-fab432b350c3" providerId="AD" clId="Web-{3FD18C50-95B0-3466-33FD-AEA4CF5DB148}" dt="2022-08-15T16:12:41.842" v="125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3FD18C50-95B0-3466-33FD-AEA4CF5DB148}" dt="2022-08-15T16:12:41.842" v="125" actId="20577"/>
          <ac:spMkLst>
            <pc:docMk/>
            <pc:sldMk cId="1714490226" sldId="309"/>
            <ac:spMk id="3" creationId="{6E4ABE9B-1DE3-C1D8-FC1E-DE27FC064C12}"/>
          </ac:spMkLst>
        </pc:spChg>
      </pc:sldChg>
    </pc:docChg>
  </pc:docChgLst>
  <pc:docChgLst>
    <pc:chgData name="Jose Guillermo Herrera Ramirez" userId="S::guillermo.herrera@udlap.mx::6dc6c2f7-563e-41ca-8285-fab432b350c3" providerId="AD" clId="Web-{1D4570F1-A23F-644A-C98D-B538E18CAB2A}"/>
    <pc:docChg chg="addSld modSld sldOrd">
      <pc:chgData name="Jose Guillermo Herrera Ramirez" userId="S::guillermo.herrera@udlap.mx::6dc6c2f7-563e-41ca-8285-fab432b350c3" providerId="AD" clId="Web-{1D4570F1-A23F-644A-C98D-B538E18CAB2A}" dt="2022-09-07T21:15:03.738" v="29" actId="20577"/>
      <pc:docMkLst>
        <pc:docMk/>
      </pc:docMkLst>
      <pc:sldChg chg="modSp new ord">
        <pc:chgData name="Jose Guillermo Herrera Ramirez" userId="S::guillermo.herrera@udlap.mx::6dc6c2f7-563e-41ca-8285-fab432b350c3" providerId="AD" clId="Web-{1D4570F1-A23F-644A-C98D-B538E18CAB2A}" dt="2022-09-07T21:15:03.738" v="29" actId="20577"/>
        <pc:sldMkLst>
          <pc:docMk/>
          <pc:sldMk cId="212418222" sldId="347"/>
        </pc:sldMkLst>
        <pc:spChg chg="mod">
          <ac:chgData name="Jose Guillermo Herrera Ramirez" userId="S::guillermo.herrera@udlap.mx::6dc6c2f7-563e-41ca-8285-fab432b350c3" providerId="AD" clId="Web-{1D4570F1-A23F-644A-C98D-B538E18CAB2A}" dt="2022-09-07T21:14:38.862" v="16" actId="20577"/>
          <ac:spMkLst>
            <pc:docMk/>
            <pc:sldMk cId="212418222" sldId="347"/>
            <ac:spMk id="2" creationId="{23E31888-28E3-EFF3-3DE6-521B4730B511}"/>
          </ac:spMkLst>
        </pc:spChg>
        <pc:spChg chg="mod">
          <ac:chgData name="Jose Guillermo Herrera Ramirez" userId="S::guillermo.herrera@udlap.mx::6dc6c2f7-563e-41ca-8285-fab432b350c3" providerId="AD" clId="Web-{1D4570F1-A23F-644A-C98D-B538E18CAB2A}" dt="2022-09-07T21:15:03.738" v="29" actId="20577"/>
          <ac:spMkLst>
            <pc:docMk/>
            <pc:sldMk cId="212418222" sldId="347"/>
            <ac:spMk id="3" creationId="{8DE3A5DE-F44F-57C9-6015-19CA5EBE46FA}"/>
          </ac:spMkLst>
        </pc:spChg>
      </pc:sldChg>
    </pc:docChg>
  </pc:docChgLst>
  <pc:docChgLst>
    <pc:chgData name="Jose Guillermo Herrera Ramirez" userId="6dc6c2f7-563e-41ca-8285-fab432b350c3" providerId="ADAL" clId="{B8CD9665-A894-4FEE-B900-6B7E7ED57193}"/>
    <pc:docChg chg="undo custSel addSld modSld">
      <pc:chgData name="Jose Guillermo Herrera Ramirez" userId="6dc6c2f7-563e-41ca-8285-fab432b350c3" providerId="ADAL" clId="{B8CD9665-A894-4FEE-B900-6B7E7ED57193}" dt="2022-08-15T18:47:33.824" v="67" actId="1076"/>
      <pc:docMkLst>
        <pc:docMk/>
      </pc:docMkLst>
      <pc:sldChg chg="modSp mod">
        <pc:chgData name="Jose Guillermo Herrera Ramirez" userId="6dc6c2f7-563e-41ca-8285-fab432b350c3" providerId="ADAL" clId="{B8CD9665-A894-4FEE-B900-6B7E7ED57193}" dt="2022-08-15T18:45:59.587" v="62" actId="20577"/>
        <pc:sldMkLst>
          <pc:docMk/>
          <pc:sldMk cId="1714490226" sldId="309"/>
        </pc:sldMkLst>
        <pc:spChg chg="mod">
          <ac:chgData name="Jose Guillermo Herrera Ramirez" userId="6dc6c2f7-563e-41ca-8285-fab432b350c3" providerId="ADAL" clId="{B8CD9665-A894-4FEE-B900-6B7E7ED57193}" dt="2022-08-15T18:45:59.587" v="62" actId="20577"/>
          <ac:spMkLst>
            <pc:docMk/>
            <pc:sldMk cId="1714490226" sldId="309"/>
            <ac:spMk id="3" creationId="{6E4ABE9B-1DE3-C1D8-FC1E-DE27FC064C12}"/>
          </ac:spMkLst>
        </pc:spChg>
      </pc:sldChg>
    </pc:docChg>
  </pc:docChgLst>
  <pc:docChgLst>
    <pc:chgData name="Jose Guillermo Herrera Ramirez" userId="S::guillermo.herrera@udlap.mx::6dc6c2f7-563e-41ca-8285-fab432b350c3" providerId="AD" clId="Web-{86327742-E2BC-2926-807F-72BA3900D833}"/>
    <pc:docChg chg="addSld delSld modSld sldOrd">
      <pc:chgData name="Jose Guillermo Herrera Ramirez" userId="S::guillermo.herrera@udlap.mx::6dc6c2f7-563e-41ca-8285-fab432b350c3" providerId="AD" clId="Web-{86327742-E2BC-2926-807F-72BA3900D833}" dt="2022-08-17T17:46:34.898" v="799" actId="20577"/>
      <pc:docMkLst>
        <pc:docMk/>
      </pc:docMkLst>
      <pc:sldChg chg="modSp">
        <pc:chgData name="Jose Guillermo Herrera Ramirez" userId="S::guillermo.herrera@udlap.mx::6dc6c2f7-563e-41ca-8285-fab432b350c3" providerId="AD" clId="Web-{86327742-E2BC-2926-807F-72BA3900D833}" dt="2022-08-17T17:45:20.927" v="757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86327742-E2BC-2926-807F-72BA3900D833}" dt="2022-08-17T17:04:47.167" v="1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86327742-E2BC-2926-807F-72BA3900D833}" dt="2022-08-17T17:45:20.927" v="757" actId="20577"/>
          <ac:spMkLst>
            <pc:docMk/>
            <pc:sldMk cId="1714490226" sldId="309"/>
            <ac:spMk id="3" creationId="{6E4ABE9B-1DE3-C1D8-FC1E-DE27FC064C12}"/>
          </ac:spMkLst>
        </pc:spChg>
      </pc:sldChg>
    </pc:docChg>
  </pc:docChgLst>
  <pc:docChgLst>
    <pc:chgData name="Jose Guillermo Herrera Ramirez" userId="S::guillermo.herrera@udlap.mx::6dc6c2f7-563e-41ca-8285-fab432b350c3" providerId="AD" clId="Web-{5C35B170-5B31-1F8F-D626-7D3AAF809C70}"/>
    <pc:docChg chg="addSld delSld modSld sldOrd">
      <pc:chgData name="Jose Guillermo Herrera Ramirez" userId="S::guillermo.herrera@udlap.mx::6dc6c2f7-563e-41ca-8285-fab432b350c3" providerId="AD" clId="Web-{5C35B170-5B31-1F8F-D626-7D3AAF809C70}" dt="2022-09-07T17:49:51.570" v="142" actId="20577"/>
      <pc:docMkLst>
        <pc:docMk/>
      </pc:docMkLst>
      <pc:sldChg chg="modSp">
        <pc:chgData name="Jose Guillermo Herrera Ramirez" userId="S::guillermo.herrera@udlap.mx::6dc6c2f7-563e-41ca-8285-fab432b350c3" providerId="AD" clId="Web-{5C35B170-5B31-1F8F-D626-7D3AAF809C70}" dt="2022-09-07T17:33:33.439" v="121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5C35B170-5B31-1F8F-D626-7D3AAF809C70}" dt="2022-09-07T17:16:20.151" v="11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5C35B170-5B31-1F8F-D626-7D3AAF809C70}" dt="2022-09-07T17:33:33.439" v="121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del">
        <pc:chgData name="Jose Guillermo Herrera Ramirez" userId="S::guillermo.herrera@udlap.mx::6dc6c2f7-563e-41ca-8285-fab432b350c3" providerId="AD" clId="Web-{5C35B170-5B31-1F8F-D626-7D3AAF809C70}" dt="2022-09-07T17:17:36.357" v="76"/>
        <pc:sldMkLst>
          <pc:docMk/>
          <pc:sldMk cId="3103661217" sldId="334"/>
        </pc:sldMkLst>
      </pc:sldChg>
      <pc:sldChg chg="addSp delSp modSp">
        <pc:chgData name="Jose Guillermo Herrera Ramirez" userId="S::guillermo.herrera@udlap.mx::6dc6c2f7-563e-41ca-8285-fab432b350c3" providerId="AD" clId="Web-{5C35B170-5B31-1F8F-D626-7D3AAF809C70}" dt="2022-09-07T17:20:26.988" v="82" actId="1076"/>
        <pc:sldMkLst>
          <pc:docMk/>
          <pc:sldMk cId="3518542568" sldId="335"/>
        </pc:sldMkLst>
        <pc:picChg chg="del">
          <ac:chgData name="Jose Guillermo Herrera Ramirez" userId="S::guillermo.herrera@udlap.mx::6dc6c2f7-563e-41ca-8285-fab432b350c3" providerId="AD" clId="Web-{5C35B170-5B31-1F8F-D626-7D3AAF809C70}" dt="2022-09-07T17:17:29.154" v="75"/>
          <ac:picMkLst>
            <pc:docMk/>
            <pc:sldMk cId="3518542568" sldId="335"/>
            <ac:picMk id="2" creationId="{8148698E-DB99-23EB-02F8-8F072A69A3F4}"/>
          </ac:picMkLst>
        </pc:picChg>
        <pc:picChg chg="add mod">
          <ac:chgData name="Jose Guillermo Herrera Ramirez" userId="S::guillermo.herrera@udlap.mx::6dc6c2f7-563e-41ca-8285-fab432b350c3" providerId="AD" clId="Web-{5C35B170-5B31-1F8F-D626-7D3AAF809C70}" dt="2022-09-07T17:20:26.988" v="82" actId="1076"/>
          <ac:picMkLst>
            <pc:docMk/>
            <pc:sldMk cId="3518542568" sldId="335"/>
            <ac:picMk id="3" creationId="{FC7FBF47-2557-BB2E-6E9E-DEA3F1B751D9}"/>
          </ac:picMkLst>
        </pc:picChg>
      </pc:sldChg>
      <pc:sldChg chg="addSp delSp modSp add replId">
        <pc:chgData name="Jose Guillermo Herrera Ramirez" userId="S::guillermo.herrera@udlap.mx::6dc6c2f7-563e-41ca-8285-fab432b350c3" providerId="AD" clId="Web-{5C35B170-5B31-1F8F-D626-7D3AAF809C70}" dt="2022-09-07T17:21:28.928" v="95" actId="14100"/>
        <pc:sldMkLst>
          <pc:docMk/>
          <pc:sldMk cId="1283014061" sldId="336"/>
        </pc:sldMkLst>
        <pc:picChg chg="add mod">
          <ac:chgData name="Jose Guillermo Herrera Ramirez" userId="S::guillermo.herrera@udlap.mx::6dc6c2f7-563e-41ca-8285-fab432b350c3" providerId="AD" clId="Web-{5C35B170-5B31-1F8F-D626-7D3AAF809C70}" dt="2022-09-07T17:21:28.928" v="95" actId="14100"/>
          <ac:picMkLst>
            <pc:docMk/>
            <pc:sldMk cId="1283014061" sldId="336"/>
            <ac:picMk id="2" creationId="{B9494A99-247E-1432-689F-D403AC6796EC}"/>
          </ac:picMkLst>
        </pc:picChg>
        <pc:picChg chg="del">
          <ac:chgData name="Jose Guillermo Herrera Ramirez" userId="S::guillermo.herrera@udlap.mx::6dc6c2f7-563e-41ca-8285-fab432b350c3" providerId="AD" clId="Web-{5C35B170-5B31-1F8F-D626-7D3AAF809C70}" dt="2022-09-07T17:21:06.130" v="84"/>
          <ac:picMkLst>
            <pc:docMk/>
            <pc:sldMk cId="1283014061" sldId="336"/>
            <ac:picMk id="3" creationId="{FC7FBF47-2557-BB2E-6E9E-DEA3F1B751D9}"/>
          </ac:picMkLst>
        </pc:picChg>
      </pc:sldChg>
      <pc:sldChg chg="del">
        <pc:chgData name="Jose Guillermo Herrera Ramirez" userId="S::guillermo.herrera@udlap.mx::6dc6c2f7-563e-41ca-8285-fab432b350c3" providerId="AD" clId="Web-{5C35B170-5B31-1F8F-D626-7D3AAF809C70}" dt="2022-09-07T17:17:37.373" v="77"/>
        <pc:sldMkLst>
          <pc:docMk/>
          <pc:sldMk cId="2560108443" sldId="336"/>
        </pc:sldMkLst>
      </pc:sldChg>
      <pc:sldChg chg="addSp modSp add ord replId">
        <pc:chgData name="Jose Guillermo Herrera Ramirez" userId="S::guillermo.herrera@udlap.mx::6dc6c2f7-563e-41ca-8285-fab432b350c3" providerId="AD" clId="Web-{5C35B170-5B31-1F8F-D626-7D3AAF809C70}" dt="2022-09-07T17:31:23.544" v="116"/>
        <pc:sldMkLst>
          <pc:docMk/>
          <pc:sldMk cId="1131141902" sldId="337"/>
        </pc:sldMkLst>
        <pc:picChg chg="add mod">
          <ac:chgData name="Jose Guillermo Herrera Ramirez" userId="S::guillermo.herrera@udlap.mx::6dc6c2f7-563e-41ca-8285-fab432b350c3" providerId="AD" clId="Web-{5C35B170-5B31-1F8F-D626-7D3AAF809C70}" dt="2022-09-07T17:26:33.799" v="98" actId="1076"/>
          <ac:picMkLst>
            <pc:docMk/>
            <pc:sldMk cId="1131141902" sldId="337"/>
            <ac:picMk id="2" creationId="{2B4B173E-26B1-F935-C40F-62C4749C7C86}"/>
          </ac:picMkLst>
        </pc:picChg>
      </pc:sldChg>
      <pc:sldChg chg="addSp modSp add replId">
        <pc:chgData name="Jose Guillermo Herrera Ramirez" userId="S::guillermo.herrera@udlap.mx::6dc6c2f7-563e-41ca-8285-fab432b350c3" providerId="AD" clId="Web-{5C35B170-5B31-1F8F-D626-7D3AAF809C70}" dt="2022-09-07T17:29:06.289" v="104" actId="14100"/>
        <pc:sldMkLst>
          <pc:docMk/>
          <pc:sldMk cId="2685677036" sldId="338"/>
        </pc:sldMkLst>
        <pc:picChg chg="add mod">
          <ac:chgData name="Jose Guillermo Herrera Ramirez" userId="S::guillermo.herrera@udlap.mx::6dc6c2f7-563e-41ca-8285-fab432b350c3" providerId="AD" clId="Web-{5C35B170-5B31-1F8F-D626-7D3AAF809C70}" dt="2022-09-07T17:29:06.289" v="104" actId="14100"/>
          <ac:picMkLst>
            <pc:docMk/>
            <pc:sldMk cId="2685677036" sldId="338"/>
            <ac:picMk id="2" creationId="{4880049C-BBD8-95BB-1BA0-192B8D6D305A}"/>
          </ac:picMkLst>
        </pc:picChg>
      </pc:sldChg>
      <pc:sldChg chg="addSp modSp add replId">
        <pc:chgData name="Jose Guillermo Herrera Ramirez" userId="S::guillermo.herrera@udlap.mx::6dc6c2f7-563e-41ca-8285-fab432b350c3" providerId="AD" clId="Web-{5C35B170-5B31-1F8F-D626-7D3AAF809C70}" dt="2022-09-07T17:29:58.338" v="111" actId="1076"/>
        <pc:sldMkLst>
          <pc:docMk/>
          <pc:sldMk cId="2264105454" sldId="339"/>
        </pc:sldMkLst>
        <pc:picChg chg="add mod">
          <ac:chgData name="Jose Guillermo Herrera Ramirez" userId="S::guillermo.herrera@udlap.mx::6dc6c2f7-563e-41ca-8285-fab432b350c3" providerId="AD" clId="Web-{5C35B170-5B31-1F8F-D626-7D3AAF809C70}" dt="2022-09-07T17:29:58.338" v="111" actId="1076"/>
          <ac:picMkLst>
            <pc:docMk/>
            <pc:sldMk cId="2264105454" sldId="339"/>
            <ac:picMk id="2" creationId="{17D275BF-A724-1251-6118-C82AD1BABEFB}"/>
          </ac:picMkLst>
        </pc:picChg>
      </pc:sldChg>
      <pc:sldChg chg="addSp modSp add replId">
        <pc:chgData name="Jose Guillermo Herrera Ramirez" userId="S::guillermo.herrera@udlap.mx::6dc6c2f7-563e-41ca-8285-fab432b350c3" providerId="AD" clId="Web-{5C35B170-5B31-1F8F-D626-7D3AAF809C70}" dt="2022-09-07T17:30:53.168" v="115" actId="1076"/>
        <pc:sldMkLst>
          <pc:docMk/>
          <pc:sldMk cId="318529643" sldId="340"/>
        </pc:sldMkLst>
        <pc:picChg chg="add mod">
          <ac:chgData name="Jose Guillermo Herrera Ramirez" userId="S::guillermo.herrera@udlap.mx::6dc6c2f7-563e-41ca-8285-fab432b350c3" providerId="AD" clId="Web-{5C35B170-5B31-1F8F-D626-7D3AAF809C70}" dt="2022-09-07T17:30:53.168" v="115" actId="1076"/>
          <ac:picMkLst>
            <pc:docMk/>
            <pc:sldMk cId="318529643" sldId="340"/>
            <ac:picMk id="2" creationId="{7D796B2A-5330-1F93-AA28-A7B5139BCC35}"/>
          </ac:picMkLst>
        </pc:picChg>
      </pc:sldChg>
      <pc:sldChg chg="addSp modSp add replId">
        <pc:chgData name="Jose Guillermo Herrera Ramirez" userId="S::guillermo.herrera@udlap.mx::6dc6c2f7-563e-41ca-8285-fab432b350c3" providerId="AD" clId="Web-{5C35B170-5B31-1F8F-D626-7D3AAF809C70}" dt="2022-09-07T17:49:51.570" v="142" actId="20577"/>
        <pc:sldMkLst>
          <pc:docMk/>
          <pc:sldMk cId="3060996471" sldId="341"/>
        </pc:sldMkLst>
        <pc:spChg chg="add mod">
          <ac:chgData name="Jose Guillermo Herrera Ramirez" userId="S::guillermo.herrera@udlap.mx::6dc6c2f7-563e-41ca-8285-fab432b350c3" providerId="AD" clId="Web-{5C35B170-5B31-1F8F-D626-7D3AAF809C70}" dt="2022-09-07T17:49:51.570" v="142" actId="20577"/>
          <ac:spMkLst>
            <pc:docMk/>
            <pc:sldMk cId="3060996471" sldId="341"/>
            <ac:spMk id="2" creationId="{031DAA24-C8C3-A2FF-FF24-3BC1F776AFE2}"/>
          </ac:spMkLst>
        </pc:spChg>
      </pc:sldChg>
      <pc:sldChg chg="add replId">
        <pc:chgData name="Jose Guillermo Herrera Ramirez" userId="S::guillermo.herrera@udlap.mx::6dc6c2f7-563e-41ca-8285-fab432b350c3" providerId="AD" clId="Web-{5C35B170-5B31-1F8F-D626-7D3AAF809C70}" dt="2022-09-07T17:33:36.924" v="122"/>
        <pc:sldMkLst>
          <pc:docMk/>
          <pc:sldMk cId="4190112973" sldId="342"/>
        </pc:sldMkLst>
      </pc:sldChg>
      <pc:sldChg chg="add replId">
        <pc:chgData name="Jose Guillermo Herrera Ramirez" userId="S::guillermo.herrera@udlap.mx::6dc6c2f7-563e-41ca-8285-fab432b350c3" providerId="AD" clId="Web-{5C35B170-5B31-1F8F-D626-7D3AAF809C70}" dt="2022-09-07T17:33:37.049" v="123"/>
        <pc:sldMkLst>
          <pc:docMk/>
          <pc:sldMk cId="2542144276" sldId="343"/>
        </pc:sldMkLst>
      </pc:sldChg>
      <pc:sldChg chg="add replId">
        <pc:chgData name="Jose Guillermo Herrera Ramirez" userId="S::guillermo.herrera@udlap.mx::6dc6c2f7-563e-41ca-8285-fab432b350c3" providerId="AD" clId="Web-{5C35B170-5B31-1F8F-D626-7D3AAF809C70}" dt="2022-09-07T17:33:37.268" v="124"/>
        <pc:sldMkLst>
          <pc:docMk/>
          <pc:sldMk cId="1369100242" sldId="344"/>
        </pc:sldMkLst>
      </pc:sldChg>
      <pc:sldChg chg="add replId">
        <pc:chgData name="Jose Guillermo Herrera Ramirez" userId="S::guillermo.herrera@udlap.mx::6dc6c2f7-563e-41ca-8285-fab432b350c3" providerId="AD" clId="Web-{5C35B170-5B31-1F8F-D626-7D3AAF809C70}" dt="2022-09-07T17:33:37.439" v="125"/>
        <pc:sldMkLst>
          <pc:docMk/>
          <pc:sldMk cId="321973856" sldId="345"/>
        </pc:sldMkLst>
      </pc:sldChg>
      <pc:sldChg chg="add replId">
        <pc:chgData name="Jose Guillermo Herrera Ramirez" userId="S::guillermo.herrera@udlap.mx::6dc6c2f7-563e-41ca-8285-fab432b350c3" providerId="AD" clId="Web-{5C35B170-5B31-1F8F-D626-7D3AAF809C70}" dt="2022-09-07T17:33:37.658" v="126"/>
        <pc:sldMkLst>
          <pc:docMk/>
          <pc:sldMk cId="3398304200" sldId="346"/>
        </pc:sldMkLst>
      </pc:sldChg>
    </pc:docChg>
  </pc:docChgLst>
  <pc:docChgLst>
    <pc:chgData name="Jose Guillermo Herrera Ramirez" userId="6dc6c2f7-563e-41ca-8285-fab432b350c3" providerId="ADAL" clId="{78EE0EC5-49C1-4961-97E4-E95CA4AD72C5}"/>
    <pc:docChg chg="custSel addSld delSld modSld sldOrd">
      <pc:chgData name="Jose Guillermo Herrera Ramirez" userId="6dc6c2f7-563e-41ca-8285-fab432b350c3" providerId="ADAL" clId="{78EE0EC5-49C1-4961-97E4-E95CA4AD72C5}" dt="2022-08-10T18:46:17.012" v="3565" actId="1076"/>
      <pc:docMkLst>
        <pc:docMk/>
      </pc:docMkLst>
      <pc:sldChg chg="modSp mod">
        <pc:chgData name="Jose Guillermo Herrera Ramirez" userId="6dc6c2f7-563e-41ca-8285-fab432b350c3" providerId="ADAL" clId="{78EE0EC5-49C1-4961-97E4-E95CA4AD72C5}" dt="2022-08-10T18:37:38.599" v="3454" actId="20577"/>
        <pc:sldMkLst>
          <pc:docMk/>
          <pc:sldMk cId="1714490226" sldId="309"/>
        </pc:sldMkLst>
        <pc:spChg chg="mod">
          <ac:chgData name="Jose Guillermo Herrera Ramirez" userId="6dc6c2f7-563e-41ca-8285-fab432b350c3" providerId="ADAL" clId="{78EE0EC5-49C1-4961-97E4-E95CA4AD72C5}" dt="2022-08-10T17:26:05.873" v="50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6dc6c2f7-563e-41ca-8285-fab432b350c3" providerId="ADAL" clId="{78EE0EC5-49C1-4961-97E4-E95CA4AD72C5}" dt="2022-08-10T18:37:38.599" v="3454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ord">
        <pc:chgData name="Jose Guillermo Herrera Ramirez" userId="6dc6c2f7-563e-41ca-8285-fab432b350c3" providerId="ADAL" clId="{78EE0EC5-49C1-4961-97E4-E95CA4AD72C5}" dt="2022-08-10T18:27:05.597" v="2561"/>
        <pc:sldMkLst>
          <pc:docMk/>
          <pc:sldMk cId="3058689432" sldId="315"/>
        </pc:sldMkLst>
      </pc:sldChg>
    </pc:docChg>
  </pc:docChgLst>
  <pc:docChgLst>
    <pc:chgData name="Jose Guillermo Herrera Ramirez" userId="S::guillermo.herrera@udlap.mx::6dc6c2f7-563e-41ca-8285-fab432b350c3" providerId="AD" clId="Web-{2C99B644-FBF7-43B9-8540-8526DEACE252}"/>
    <pc:docChg chg="modSld">
      <pc:chgData name="Jose Guillermo Herrera Ramirez" userId="S::guillermo.herrera@udlap.mx::6dc6c2f7-563e-41ca-8285-fab432b350c3" providerId="AD" clId="Web-{2C99B644-FBF7-43B9-8540-8526DEACE252}" dt="2022-08-10T23:27:42.800" v="3" actId="20577"/>
      <pc:docMkLst>
        <pc:docMk/>
      </pc:docMkLst>
      <pc:sldChg chg="modSp">
        <pc:chgData name="Jose Guillermo Herrera Ramirez" userId="S::guillermo.herrera@udlap.mx::6dc6c2f7-563e-41ca-8285-fab432b350c3" providerId="AD" clId="Web-{2C99B644-FBF7-43B9-8540-8526DEACE252}" dt="2022-08-10T22:56:44.260" v="2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2C99B644-FBF7-43B9-8540-8526DEACE252}" dt="2022-08-10T22:56:44.260" v="2" actId="20577"/>
          <ac:spMkLst>
            <pc:docMk/>
            <pc:sldMk cId="1714490226" sldId="309"/>
            <ac:spMk id="3" creationId="{6E4ABE9B-1DE3-C1D8-FC1E-DE27FC064C12}"/>
          </ac:spMkLst>
        </pc:spChg>
      </pc:sldChg>
    </pc:docChg>
  </pc:docChgLst>
  <pc:docChgLst>
    <pc:chgData name="Jose Guillermo Herrera Ramirez" userId="S::guillermo.herrera@udlap.mx::6dc6c2f7-563e-41ca-8285-fab432b350c3" providerId="AD" clId="Web-{41675596-D71B-6BFD-2290-B4AAA0DFADA5}"/>
    <pc:docChg chg="addSld delSld modSld sldOrd">
      <pc:chgData name="Jose Guillermo Herrera Ramirez" userId="S::guillermo.herrera@udlap.mx::6dc6c2f7-563e-41ca-8285-fab432b350c3" providerId="AD" clId="Web-{41675596-D71B-6BFD-2290-B4AAA0DFADA5}" dt="2022-08-31T21:22:48.626" v="86" actId="1076"/>
      <pc:docMkLst>
        <pc:docMk/>
      </pc:docMkLst>
      <pc:sldChg chg="modSp">
        <pc:chgData name="Jose Guillermo Herrera Ramirez" userId="S::guillermo.herrera@udlap.mx::6dc6c2f7-563e-41ca-8285-fab432b350c3" providerId="AD" clId="Web-{41675596-D71B-6BFD-2290-B4AAA0DFADA5}" dt="2022-08-31T21:08:04.562" v="78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41675596-D71B-6BFD-2290-B4AAA0DFADA5}" dt="2022-08-31T21:00:10.905" v="3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41675596-D71B-6BFD-2290-B4AAA0DFADA5}" dt="2022-08-31T21:08:04.562" v="78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addSp modSp add ord replId">
        <pc:chgData name="Jose Guillermo Herrera Ramirez" userId="S::guillermo.herrera@udlap.mx::6dc6c2f7-563e-41ca-8285-fab432b350c3" providerId="AD" clId="Web-{41675596-D71B-6BFD-2290-B4AAA0DFADA5}" dt="2022-08-31T21:08:14.547" v="80"/>
        <pc:sldMkLst>
          <pc:docMk/>
          <pc:sldMk cId="3518542568" sldId="335"/>
        </pc:sldMkLst>
        <pc:picChg chg="add mod">
          <ac:chgData name="Jose Guillermo Herrera Ramirez" userId="S::guillermo.herrera@udlap.mx::6dc6c2f7-563e-41ca-8285-fab432b350c3" providerId="AD" clId="Web-{41675596-D71B-6BFD-2290-B4AAA0DFADA5}" dt="2022-08-31T21:04:04.601" v="25" actId="1076"/>
          <ac:picMkLst>
            <pc:docMk/>
            <pc:sldMk cId="3518542568" sldId="335"/>
            <ac:picMk id="2" creationId="{8148698E-DB99-23EB-02F8-8F072A69A3F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07/09/2022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07/09/2022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07/09/2022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07/09/2022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07/09/2022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07/09/2022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07/09/2022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07/09/2022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07/09/2022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07/09/2022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07/09/2022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07/09/2022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7 de septiembre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AutoNum type="arabicPeriod"/>
            </a:pPr>
            <a:r>
              <a:rPr lang="es-MX" dirty="0"/>
              <a:t>Comentarios tarea 3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Equipos tarea 4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</a:t>
            </a:r>
            <a:r>
              <a:rPr lang="es-MX" dirty="0" err="1">
                <a:ea typeface="+mn-lt"/>
                <a:cs typeface="+mn-lt"/>
              </a:rPr>
              <a:t>omentarios</a:t>
            </a:r>
            <a:r>
              <a:rPr lang="es-MX" dirty="0">
                <a:ea typeface="+mn-lt"/>
                <a:cs typeface="+mn-lt"/>
              </a:rPr>
              <a:t> limpieza de datos</a:t>
            </a:r>
          </a:p>
          <a:p>
            <a:pPr marL="457200" indent="-457200">
              <a:buAutoNum type="arabicPeriod"/>
            </a:pPr>
            <a:r>
              <a:rPr lang="es-MX" dirty="0">
                <a:ea typeface="+mn-lt"/>
                <a:cs typeface="+mn-lt"/>
              </a:rPr>
              <a:t>Introducción a métodos de clasificación (</a:t>
            </a:r>
            <a:r>
              <a:rPr lang="es-MX" dirty="0" err="1">
                <a:ea typeface="+mn-lt"/>
                <a:cs typeface="+mn-lt"/>
              </a:rPr>
              <a:t>clustering</a:t>
            </a:r>
            <a:r>
              <a:rPr lang="es-MX" dirty="0">
                <a:ea typeface="+mn-lt"/>
                <a:cs typeface="+mn-lt"/>
              </a:rPr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6BE3-CB41-43D6-858B-627CC9C0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Limpieza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7D30-C269-484E-8E87-211D88AE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Básico</a:t>
            </a:r>
            <a:r>
              <a:rPr lang="en-US" dirty="0"/>
              <a:t> (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,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atípicos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Intermedio</a:t>
            </a:r>
            <a:r>
              <a:rPr lang="en-US" dirty="0"/>
              <a:t> (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 y </a:t>
            </a:r>
            <a:r>
              <a:rPr lang="en-US" dirty="0" err="1"/>
              <a:t>formato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Avanzado (</a:t>
            </a:r>
            <a:r>
              <a:rPr lang="en-US" dirty="0" err="1"/>
              <a:t>Imágenes</a:t>
            </a:r>
            <a:r>
              <a:rPr lang="en-US" dirty="0"/>
              <a:t>, video, </a:t>
            </a:r>
            <a:r>
              <a:rPr lang="en-US" dirty="0" err="1"/>
              <a:t>texto</a:t>
            </a:r>
            <a:r>
              <a:rPr lang="en-US" dirty="0"/>
              <a:t>, audio,…)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/>
              <a:t>Imágenes</a:t>
            </a:r>
            <a:r>
              <a:rPr lang="en-US" dirty="0"/>
              <a:t> (color, </a:t>
            </a:r>
            <a:r>
              <a:rPr lang="en-US" dirty="0" err="1"/>
              <a:t>tamaño</a:t>
            </a:r>
            <a:r>
              <a:rPr lang="en-US" dirty="0"/>
              <a:t>, </a:t>
            </a:r>
            <a:r>
              <a:rPr lang="en-US" dirty="0" err="1"/>
              <a:t>filtros</a:t>
            </a:r>
            <a:r>
              <a:rPr lang="en-US" dirty="0"/>
              <a:t>, </a:t>
            </a:r>
            <a:r>
              <a:rPr lang="en-US" dirty="0" err="1"/>
              <a:t>formato</a:t>
            </a:r>
            <a:r>
              <a:rPr lang="en-US" dirty="0"/>
              <a:t>,)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/>
              <a:t>Texto</a:t>
            </a:r>
            <a:r>
              <a:rPr lang="en-US" dirty="0"/>
              <a:t> (palabras, </a:t>
            </a:r>
            <a:r>
              <a:rPr lang="en-US" dirty="0" err="1"/>
              <a:t>frases</a:t>
            </a:r>
            <a:r>
              <a:rPr lang="en-US" dirty="0"/>
              <a:t>, NLP, </a:t>
            </a:r>
            <a:r>
              <a:rPr lang="en-US" dirty="0" err="1"/>
              <a:t>sentimientos</a:t>
            </a:r>
            <a:r>
              <a:rPr lang="en-US" dirty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780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305868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1888-28E3-EFF3-3DE6-521B4730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Aprendizaje</a:t>
            </a:r>
            <a:r>
              <a:rPr lang="en-US" dirty="0"/>
              <a:t> no </a:t>
            </a:r>
            <a:r>
              <a:rPr lang="en-US" dirty="0" err="1"/>
              <a:t>supervisado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3A5DE-F44F-57C9-6015-19CA5EBE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supervisado</a:t>
            </a:r>
            <a:r>
              <a:rPr lang="en-US" dirty="0"/>
              <a:t>, </a:t>
            </a:r>
            <a:r>
              <a:rPr lang="en-US" dirty="0" err="1"/>
              <a:t>usualmente</a:t>
            </a:r>
            <a:r>
              <a:rPr lang="en-US" dirty="0"/>
              <a:t> </a:t>
            </a:r>
            <a:r>
              <a:rPr lang="en-US" dirty="0" err="1"/>
              <a:t>caracterizado</a:t>
            </a:r>
            <a:r>
              <a:rPr lang="en-US" dirty="0"/>
              <a:t> por una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pérdida</a:t>
            </a:r>
            <a:r>
              <a:rPr lang="en-US" dirty="0"/>
              <a:t> (</a:t>
            </a:r>
            <a:r>
              <a:rPr lang="en-US" dirty="0" err="1"/>
              <a:t>costos</a:t>
            </a:r>
            <a:r>
              <a:rPr lang="en-US" dirty="0"/>
              <a:t>)</a:t>
            </a:r>
          </a:p>
          <a:p>
            <a:pPr marL="457200" indent="-457200">
              <a:buAutoNum type="arabicPeriod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supervisado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interesan</a:t>
            </a:r>
            <a:r>
              <a:rPr lang="en-US" dirty="0"/>
              <a:t> las </a:t>
            </a:r>
            <a:r>
              <a:rPr lang="en-US" dirty="0" err="1"/>
              <a:t>probabilidades</a:t>
            </a:r>
            <a:r>
              <a:rPr lang="en-US" dirty="0"/>
              <a:t> </a:t>
            </a:r>
            <a:r>
              <a:rPr lang="en-US" dirty="0" err="1"/>
              <a:t>condicionales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Aprendizaje</a:t>
            </a:r>
            <a:r>
              <a:rPr lang="en-US" dirty="0"/>
              <a:t> no </a:t>
            </a:r>
            <a:r>
              <a:rPr lang="en-US" dirty="0" err="1"/>
              <a:t>supervisado</a:t>
            </a:r>
            <a:r>
              <a:rPr lang="en-US" dirty="0"/>
              <a:t> (unsupervised learning) </a:t>
            </a:r>
            <a:r>
              <a:rPr lang="en-US" dirty="0" err="1"/>
              <a:t>buscamos</a:t>
            </a:r>
            <a:r>
              <a:rPr lang="en-US" dirty="0"/>
              <a:t> inferior </a:t>
            </a:r>
            <a:r>
              <a:rPr lang="en-US" dirty="0" err="1"/>
              <a:t>propiedades</a:t>
            </a:r>
            <a:r>
              <a:rPr lang="en-US" dirty="0"/>
              <a:t> de la </a:t>
            </a:r>
            <a:r>
              <a:rPr lang="en-US" dirty="0" err="1"/>
              <a:t>densidad</a:t>
            </a:r>
            <a:r>
              <a:rPr lang="en-US" dirty="0"/>
              <a:t> de </a:t>
            </a:r>
            <a:r>
              <a:rPr lang="en-US" dirty="0" err="1"/>
              <a:t>probabilidad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Para </a:t>
            </a:r>
            <a:r>
              <a:rPr lang="en-US" dirty="0" err="1"/>
              <a:t>dimensiones</a:t>
            </a:r>
            <a:r>
              <a:rPr lang="en-US" dirty="0"/>
              <a:t> </a:t>
            </a:r>
            <a:r>
              <a:rPr lang="en-US" dirty="0" err="1"/>
              <a:t>pequeñas</a:t>
            </a:r>
            <a:r>
              <a:rPr lang="en-US" dirty="0"/>
              <a:t> (p&lt;3) hay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Para </a:t>
            </a:r>
            <a:r>
              <a:rPr lang="en-US" dirty="0" err="1"/>
              <a:t>dimensiones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buscamos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con </a:t>
            </a:r>
            <a:r>
              <a:rPr lang="en-US" dirty="0" err="1"/>
              <a:t>dimensiones</a:t>
            </a:r>
            <a:r>
              <a:rPr lang="en-US" dirty="0"/>
              <a:t> </a:t>
            </a:r>
            <a:r>
              <a:rPr lang="en-US" dirty="0" err="1"/>
              <a:t>pequeñas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0534-8707-4A25-9BBF-E24F51EF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agrupamientos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E8A5-5191-420F-BA60-CE6579B8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Cluster analysis or data 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Buscamos</a:t>
            </a:r>
            <a:r>
              <a:rPr lang="en-US" dirty="0"/>
              <a:t> </a:t>
            </a:r>
            <a:r>
              <a:rPr lang="en-US" dirty="0" err="1"/>
              <a:t>agrupamientos</a:t>
            </a:r>
            <a:r>
              <a:rPr lang="en-US" dirty="0"/>
              <a:t> tales que los </a:t>
            </a:r>
            <a:r>
              <a:rPr lang="en-US" dirty="0" err="1"/>
              <a:t>datos</a:t>
            </a:r>
            <a:r>
              <a:rPr lang="en-US" dirty="0"/>
              <a:t> dentro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agrupamiento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que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asignados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agrupamientos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 es </a:t>
            </a:r>
            <a:r>
              <a:rPr lang="en-US" dirty="0" err="1"/>
              <a:t>jerarquizar</a:t>
            </a:r>
            <a:r>
              <a:rPr lang="en-US" dirty="0"/>
              <a:t>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agrupamientos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análoga</a:t>
            </a:r>
            <a:r>
              <a:rPr lang="en-US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 </a:t>
            </a:r>
            <a:r>
              <a:rPr lang="en-US" dirty="0" err="1"/>
              <a:t>necesaria</a:t>
            </a:r>
            <a:r>
              <a:rPr lang="en-US" dirty="0"/>
              <a:t> una </a:t>
            </a:r>
            <a:r>
              <a:rPr lang="en-US" dirty="0" err="1"/>
              <a:t>noción</a:t>
            </a:r>
            <a:r>
              <a:rPr lang="en-US" dirty="0"/>
              <a:t> de </a:t>
            </a:r>
            <a:r>
              <a:rPr lang="en-US" dirty="0" err="1"/>
              <a:t>similitud</a:t>
            </a:r>
            <a:r>
              <a:rPr lang="en-US" dirty="0"/>
              <a:t> o </a:t>
            </a:r>
            <a:r>
              <a:rPr lang="en-US" dirty="0" err="1"/>
              <a:t>disimilitud</a:t>
            </a:r>
            <a:r>
              <a:rPr lang="en-US" dirty="0"/>
              <a:t> (similar a la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costo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E6EC-3C73-43BD-9FC5-10F3C36F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Similitud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E98C-AB8B-4AEF-87DA-E13CA2BA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venir</a:t>
            </a:r>
            <a:r>
              <a:rPr lang="en-US" dirty="0"/>
              <a:t> </a:t>
            </a:r>
            <a:r>
              <a:rPr lang="en-US" dirty="0" err="1"/>
              <a:t>representados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similitud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proximidad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Similitud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BBFA627-BB1A-D174-FA25-A8277C068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22" t="13594" r="17617" b="24654"/>
          <a:stretch/>
        </p:blipFill>
        <p:spPr>
          <a:xfrm>
            <a:off x="705284" y="722746"/>
            <a:ext cx="10530326" cy="5101965"/>
          </a:xfrm>
        </p:spPr>
      </p:pic>
    </p:spTree>
    <p:extLst>
      <p:ext uri="{BB962C8B-B14F-4D97-AF65-F5344CB8AC3E}">
        <p14:creationId xmlns:p14="http://schemas.microsoft.com/office/powerpoint/2010/main" val="161566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C7FBF47-2557-BB2E-6E9E-DEA3F1B7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7" y="56942"/>
            <a:ext cx="7984066" cy="62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4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B9494A99-247E-1432-689F-D403AC67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49" y="236076"/>
            <a:ext cx="7716251" cy="57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1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letter, email&#10;&#10;Description automatically generated">
            <a:extLst>
              <a:ext uri="{FF2B5EF4-FFF2-40B4-BE49-F238E27FC236}">
                <a16:creationId xmlns:a16="http://schemas.microsoft.com/office/drawing/2014/main" id="{4880049C-BBD8-95BB-1BA0-192B8D6D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6" y="389987"/>
            <a:ext cx="9801724" cy="55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7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17D275BF-A724-1251-6118-C82AD1BA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05" y="353269"/>
            <a:ext cx="6713621" cy="552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0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D796B2A-5330-1F93-AA28-A7B5139B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7" y="-154712"/>
            <a:ext cx="8488278" cy="64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2B4B173E-26B1-F935-C40F-62C4749C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37" y="384844"/>
            <a:ext cx="6823910" cy="54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21153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DAA24-C8C3-A2FF-FF24-3BC1F776AFE2}"/>
              </a:ext>
            </a:extLst>
          </p:cNvPr>
          <p:cNvSpPr txBox="1"/>
          <p:nvPr/>
        </p:nvSpPr>
        <p:spPr>
          <a:xfrm>
            <a:off x="3141132" y="2421466"/>
            <a:ext cx="5057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Decir </a:t>
            </a:r>
            <a:r>
              <a:rPr lang="en-US" dirty="0" err="1"/>
              <a:t>equipos</a:t>
            </a:r>
            <a:r>
              <a:rPr lang="en-US" dirty="0"/>
              <a:t> para la </a:t>
            </a:r>
            <a:r>
              <a:rPr lang="en-US" dirty="0" err="1"/>
              <a:t>tarea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060996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documentManagement/types"/>
    <ds:schemaRef ds:uri="http://purl.org/dc/elements/1.1/"/>
    <ds:schemaRef ds:uri="892318d4-e363-48a4-912e-c56c7be1628f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6e90d7c7-4f0c-4442-ac85-faa40625c87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226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RetrospectVTI</vt:lpstr>
      <vt:lpstr>Minería de datos: Clase 7 de septiembre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¿Dudas o preguntas?</vt:lpstr>
      <vt:lpstr>PowerPoint Presentation</vt:lpstr>
      <vt:lpstr>Limpieza de datos</vt:lpstr>
      <vt:lpstr>¿Dudas o preguntas?</vt:lpstr>
      <vt:lpstr>Aprendizaje no supervisado</vt:lpstr>
      <vt:lpstr>Análisis de agrupamientos</vt:lpstr>
      <vt:lpstr>Similitud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464</cp:revision>
  <dcterms:created xsi:type="dcterms:W3CDTF">2022-08-08T17:41:56Z</dcterms:created>
  <dcterms:modified xsi:type="dcterms:W3CDTF">2022-09-07T22:53:04Z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