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309" r:id="rId5"/>
    <p:sldId id="395" r:id="rId6"/>
    <p:sldId id="389" r:id="rId7"/>
    <p:sldId id="398" r:id="rId8"/>
    <p:sldId id="402" r:id="rId9"/>
    <p:sldId id="401" r:id="rId10"/>
    <p:sldId id="399" r:id="rId11"/>
    <p:sldId id="400" r:id="rId12"/>
    <p:sldId id="403" r:id="rId13"/>
    <p:sldId id="363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AA92-C413-D9DA-1DAF-E45C4170AA1B}" v="40" dt="2022-09-21T21:20:54.530"/>
    <p1510:client id="{07417932-258D-57A3-612D-459DA881C46C}" v="29" dt="2022-09-14T21:33:46.373"/>
    <p1510:client id="{0C051DB8-6879-40E0-7D2B-902F9F8A9863}" v="49" dt="2022-09-21T18:59:35.174"/>
    <p1510:client id="{0D2D5D3C-FE65-F582-4608-B29E12442AEA}" v="115" dt="2022-09-12T16:39:22.122"/>
    <p1510:client id="{1C6FC7EF-F8FA-5CB9-B875-3251EA74F57E}" v="49" dt="2022-10-03T22:18:48.900"/>
    <p1510:client id="{1CA82096-07B7-46F7-8ECE-757CE4B6E1BF}" v="121" dt="2022-10-10T22:40:45.162"/>
    <p1510:client id="{4B6402EE-C908-14BE-80CE-866A430E0AB8}" v="12" dt="2022-10-03T21:01:55.600"/>
    <p1510:client id="{54F3B964-1459-0F76-E51A-C9A74A5485A8}" v="82" dt="2022-09-19T18:37:35.424"/>
    <p1510:client id="{56715FCC-B0AD-7074-8975-3823EE741471}" v="100" dt="2022-09-14T18:06:17.339"/>
    <p1510:client id="{602C5728-74F7-7FFC-A937-CE35B79A9FC1}" v="15" dt="2022-10-12T18:50:46.450"/>
    <p1510:client id="{608D7396-4663-AFE1-B7A3-23EA1F543A63}" v="36" dt="2022-09-13T18:35:17.355"/>
    <p1510:client id="{7209E603-BBED-B153-37BF-477B7A99EF00}" v="87" dt="2022-09-19T22:57:00.382"/>
    <p1510:client id="{7299CE9A-63C9-AEBF-BBCF-6F5BC398B66C}" v="160" dt="2022-09-26T22:43:37.973"/>
    <p1510:client id="{85541A08-6A8F-85B1-67C8-FE8B6636FA2A}" v="16" dt="2022-09-21T05:07:10.576"/>
    <p1510:client id="{96988A30-2DD1-20EF-BFBD-1ADF2BB1066C}" v="9" dt="2022-09-12T16:55:58.654"/>
    <p1510:client id="{BA235209-1277-DF1A-FD5D-18EE8D92626E}" v="241" dt="2022-09-13T21:55:11.621"/>
    <p1510:client id="{C43C60F6-7F68-8462-12E5-8E0092114319}" v="142" dt="2022-10-12T22:43:21.316"/>
    <p1510:client id="{CAB14A19-9EF0-1DE4-B6C7-4C6413720A18}" v="9" dt="2022-09-12T18:35:40.125"/>
    <p1510:client id="{CBAB23E5-04DB-4DDA-08E4-0D039561954F}" v="111" dt="2022-09-28T15:51:53.231"/>
    <p1510:client id="{D1D97E17-ADF2-D5DA-7300-FB03F2D58EE5}" v="60" dt="2022-10-10T18:44:22.956"/>
    <p1510:client id="{DA316D06-BEB9-5F98-1FC5-B3E9A80BD2E2}" v="46" dt="2022-09-28T21:37:29.976"/>
    <p1510:client id="{DBCDBE7C-7FEE-CB5C-2AFD-3BB868AFEECF}" v="318" dt="2022-09-12T04:31:15.871"/>
    <p1510:client id="{F61D4AEF-951F-5FD2-E29E-6C7CE4F93B46}" v="27" dt="2022-09-28T18:47:0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602C5728-74F7-7FFC-A937-CE35B79A9FC1}"/>
    <pc:docChg chg="addSld modSld">
      <pc:chgData name="Jose Guillermo Herrera Ramirez" userId="S::guillermo.herrera@udlap.mx::6dc6c2f7-563e-41ca-8285-fab432b350c3" providerId="AD" clId="Web-{602C5728-74F7-7FFC-A937-CE35B79A9FC1}" dt="2022-10-12T18:50:45.981" v="10"/>
      <pc:docMkLst>
        <pc:docMk/>
      </pc:docMkLst>
      <pc:sldChg chg="modSp">
        <pc:chgData name="Jose Guillermo Herrera Ramirez" userId="S::guillermo.herrera@udlap.mx::6dc6c2f7-563e-41ca-8285-fab432b350c3" providerId="AD" clId="Web-{602C5728-74F7-7FFC-A937-CE35B79A9FC1}" dt="2022-10-12T18:50:09.355" v="1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602C5728-74F7-7FFC-A937-CE35B79A9FC1}" dt="2022-10-12T18:50:09.355" v="1" actId="20577"/>
          <ac:spMkLst>
            <pc:docMk/>
            <pc:sldMk cId="1714490226" sldId="309"/>
            <ac:spMk id="2" creationId="{242F7011-D7C5-7963-A196-D3ADA012B768}"/>
          </ac:spMkLst>
        </pc:spChg>
      </pc:sldChg>
      <pc:sldChg chg="delSp">
        <pc:chgData name="Jose Guillermo Herrera Ramirez" userId="S::guillermo.herrera@udlap.mx::6dc6c2f7-563e-41ca-8285-fab432b350c3" providerId="AD" clId="Web-{602C5728-74F7-7FFC-A937-CE35B79A9FC1}" dt="2022-10-12T18:50:13.418" v="2"/>
        <pc:sldMkLst>
          <pc:docMk/>
          <pc:sldMk cId="2464351972" sldId="395"/>
        </pc:sldMkLst>
        <pc:picChg chg="del">
          <ac:chgData name="Jose Guillermo Herrera Ramirez" userId="S::guillermo.herrera@udlap.mx::6dc6c2f7-563e-41ca-8285-fab432b350c3" providerId="AD" clId="Web-{602C5728-74F7-7FFC-A937-CE35B79A9FC1}" dt="2022-10-12T18:50:13.418" v="2"/>
          <ac:picMkLst>
            <pc:docMk/>
            <pc:sldMk cId="2464351972" sldId="395"/>
            <ac:picMk id="2" creationId="{68685B6D-F1A3-3693-3ECA-8E95794E54FE}"/>
          </ac:picMkLst>
        </pc:picChg>
      </pc:sldChg>
      <pc:sldChg chg="addSp modSp add replId">
        <pc:chgData name="Jose Guillermo Herrera Ramirez" userId="S::guillermo.herrera@udlap.mx::6dc6c2f7-563e-41ca-8285-fab432b350c3" providerId="AD" clId="Web-{602C5728-74F7-7FFC-A937-CE35B79A9FC1}" dt="2022-10-12T18:50:31.168" v="8" actId="1076"/>
        <pc:sldMkLst>
          <pc:docMk/>
          <pc:sldMk cId="1998178281" sldId="398"/>
        </pc:sldMkLst>
        <pc:picChg chg="add mod">
          <ac:chgData name="Jose Guillermo Herrera Ramirez" userId="S::guillermo.herrera@udlap.mx::6dc6c2f7-563e-41ca-8285-fab432b350c3" providerId="AD" clId="Web-{602C5728-74F7-7FFC-A937-CE35B79A9FC1}" dt="2022-10-12T18:50:31.168" v="8" actId="1076"/>
          <ac:picMkLst>
            <pc:docMk/>
            <pc:sldMk cId="1998178281" sldId="398"/>
            <ac:picMk id="2" creationId="{CD0638B3-7125-645E-5ED5-CC3284B1A6D5}"/>
          </ac:picMkLst>
        </pc:picChg>
      </pc:sldChg>
      <pc:sldChg chg="addSp modSp add replId">
        <pc:chgData name="Jose Guillermo Herrera Ramirez" userId="S::guillermo.herrera@udlap.mx::6dc6c2f7-563e-41ca-8285-fab432b350c3" providerId="AD" clId="Web-{602C5728-74F7-7FFC-A937-CE35B79A9FC1}" dt="2022-10-12T18:50:39.684" v="9"/>
        <pc:sldMkLst>
          <pc:docMk/>
          <pc:sldMk cId="565114326" sldId="399"/>
        </pc:sldMkLst>
        <pc:picChg chg="add mod">
          <ac:chgData name="Jose Guillermo Herrera Ramirez" userId="S::guillermo.herrera@udlap.mx::6dc6c2f7-563e-41ca-8285-fab432b350c3" providerId="AD" clId="Web-{602C5728-74F7-7FFC-A937-CE35B79A9FC1}" dt="2022-10-12T18:50:39.684" v="9"/>
          <ac:picMkLst>
            <pc:docMk/>
            <pc:sldMk cId="565114326" sldId="399"/>
            <ac:picMk id="2" creationId="{DE88D79B-4E11-14F1-7A98-7E39CBC4EAAB}"/>
          </ac:picMkLst>
        </pc:picChg>
      </pc:sldChg>
      <pc:sldChg chg="addSp modSp add replId">
        <pc:chgData name="Jose Guillermo Herrera Ramirez" userId="S::guillermo.herrera@udlap.mx::6dc6c2f7-563e-41ca-8285-fab432b350c3" providerId="AD" clId="Web-{602C5728-74F7-7FFC-A937-CE35B79A9FC1}" dt="2022-10-12T18:50:45.981" v="10"/>
        <pc:sldMkLst>
          <pc:docMk/>
          <pc:sldMk cId="3936850602" sldId="400"/>
        </pc:sldMkLst>
        <pc:picChg chg="add mod">
          <ac:chgData name="Jose Guillermo Herrera Ramirez" userId="S::guillermo.herrera@udlap.mx::6dc6c2f7-563e-41ca-8285-fab432b350c3" providerId="AD" clId="Web-{602C5728-74F7-7FFC-A937-CE35B79A9FC1}" dt="2022-10-12T18:50:45.981" v="10"/>
          <ac:picMkLst>
            <pc:docMk/>
            <pc:sldMk cId="3936850602" sldId="400"/>
            <ac:picMk id="2" creationId="{042D493F-73FE-3BFC-51BA-61C1B7D86631}"/>
          </ac:picMkLst>
        </pc:picChg>
      </pc:sldChg>
    </pc:docChg>
  </pc:docChgLst>
  <pc:docChgLst>
    <pc:chgData name="Jose Guillermo Herrera Ramirez" userId="S::guillermo.herrera@udlap.mx::6dc6c2f7-563e-41ca-8285-fab432b350c3" providerId="AD" clId="Web-{C43C60F6-7F68-8462-12E5-8E0092114319}"/>
    <pc:docChg chg="addSld delSld modSld sldOrd">
      <pc:chgData name="Jose Guillermo Herrera Ramirez" userId="S::guillermo.herrera@udlap.mx::6dc6c2f7-563e-41ca-8285-fab432b350c3" providerId="AD" clId="Web-{C43C60F6-7F68-8462-12E5-8E0092114319}" dt="2022-10-12T22:43:21.316" v="135" actId="1076"/>
      <pc:docMkLst>
        <pc:docMk/>
      </pc:docMkLst>
      <pc:sldChg chg="modSp">
        <pc:chgData name="Jose Guillermo Herrera Ramirez" userId="S::guillermo.herrera@udlap.mx::6dc6c2f7-563e-41ca-8285-fab432b350c3" providerId="AD" clId="Web-{C43C60F6-7F68-8462-12E5-8E0092114319}" dt="2022-10-12T22:35:41.095" v="89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C43C60F6-7F68-8462-12E5-8E0092114319}" dt="2022-10-12T22:35:41.095" v="89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add del">
        <pc:chgData name="Jose Guillermo Herrera Ramirez" userId="S::guillermo.herrera@udlap.mx::6dc6c2f7-563e-41ca-8285-fab432b350c3" providerId="AD" clId="Web-{C43C60F6-7F68-8462-12E5-8E0092114319}" dt="2022-10-12T22:36:08.221" v="98"/>
        <pc:sldMkLst>
          <pc:docMk/>
          <pc:sldMk cId="3344177923" sldId="377"/>
        </pc:sldMkLst>
      </pc:sldChg>
      <pc:sldChg chg="del">
        <pc:chgData name="Jose Guillermo Herrera Ramirez" userId="S::guillermo.herrera@udlap.mx::6dc6c2f7-563e-41ca-8285-fab432b350c3" providerId="AD" clId="Web-{C43C60F6-7F68-8462-12E5-8E0092114319}" dt="2022-10-12T21:18:03.283" v="48"/>
        <pc:sldMkLst>
          <pc:docMk/>
          <pc:sldMk cId="3401822293" sldId="386"/>
        </pc:sldMkLst>
      </pc:sldChg>
      <pc:sldChg chg="del">
        <pc:chgData name="Jose Guillermo Herrera Ramirez" userId="S::guillermo.herrera@udlap.mx::6dc6c2f7-563e-41ca-8285-fab432b350c3" providerId="AD" clId="Web-{C43C60F6-7F68-8462-12E5-8E0092114319}" dt="2022-10-12T22:35:56.861" v="92"/>
        <pc:sldMkLst>
          <pc:docMk/>
          <pc:sldMk cId="1275695114" sldId="387"/>
        </pc:sldMkLst>
      </pc:sldChg>
      <pc:sldChg chg="del">
        <pc:chgData name="Jose Guillermo Herrera Ramirez" userId="S::guillermo.herrera@udlap.mx::6dc6c2f7-563e-41ca-8285-fab432b350c3" providerId="AD" clId="Web-{C43C60F6-7F68-8462-12E5-8E0092114319}" dt="2022-10-12T22:36:04.283" v="97"/>
        <pc:sldMkLst>
          <pc:docMk/>
          <pc:sldMk cId="595405029" sldId="388"/>
        </pc:sldMkLst>
      </pc:sldChg>
      <pc:sldChg chg="addSp delSp modSp ord">
        <pc:chgData name="Jose Guillermo Herrera Ramirez" userId="S::guillermo.herrera@udlap.mx::6dc6c2f7-563e-41ca-8285-fab432b350c3" providerId="AD" clId="Web-{C43C60F6-7F68-8462-12E5-8E0092114319}" dt="2022-10-12T22:43:21.316" v="135" actId="1076"/>
        <pc:sldMkLst>
          <pc:docMk/>
          <pc:sldMk cId="4128806596" sldId="389"/>
        </pc:sldMkLst>
        <pc:picChg chg="add mod modCrop">
          <ac:chgData name="Jose Guillermo Herrera Ramirez" userId="S::guillermo.herrera@udlap.mx::6dc6c2f7-563e-41ca-8285-fab432b350c3" providerId="AD" clId="Web-{C43C60F6-7F68-8462-12E5-8E0092114319}" dt="2022-10-12T22:43:21.316" v="135" actId="1076"/>
          <ac:picMkLst>
            <pc:docMk/>
            <pc:sldMk cId="4128806596" sldId="389"/>
            <ac:picMk id="2" creationId="{A2B9F9A2-33CD-5176-357B-2386066803C6}"/>
          </ac:picMkLst>
        </pc:picChg>
        <pc:picChg chg="del">
          <ac:chgData name="Jose Guillermo Herrera Ramirez" userId="S::guillermo.herrera@udlap.mx::6dc6c2f7-563e-41ca-8285-fab432b350c3" providerId="AD" clId="Web-{C43C60F6-7F68-8462-12E5-8E0092114319}" dt="2022-10-12T22:17:27.759" v="76"/>
          <ac:picMkLst>
            <pc:docMk/>
            <pc:sldMk cId="4128806596" sldId="389"/>
            <ac:picMk id="2" creationId="{DEE4CB23-A30A-7D30-69C1-4F5428947EA0}"/>
          </ac:picMkLst>
        </pc:picChg>
        <pc:picChg chg="add del mod modCrop">
          <ac:chgData name="Jose Guillermo Herrera Ramirez" userId="S::guillermo.herrera@udlap.mx::6dc6c2f7-563e-41ca-8285-fab432b350c3" providerId="AD" clId="Web-{C43C60F6-7F68-8462-12E5-8E0092114319}" dt="2022-10-12T22:42:39.095" v="124"/>
          <ac:picMkLst>
            <pc:docMk/>
            <pc:sldMk cId="4128806596" sldId="389"/>
            <ac:picMk id="3" creationId="{EB66233D-B8B6-BE1F-ED81-AF92A90915C2}"/>
          </ac:picMkLst>
        </pc:picChg>
      </pc:sldChg>
      <pc:sldChg chg="del">
        <pc:chgData name="Jose Guillermo Herrera Ramirez" userId="S::guillermo.herrera@udlap.mx::6dc6c2f7-563e-41ca-8285-fab432b350c3" providerId="AD" clId="Web-{C43C60F6-7F68-8462-12E5-8E0092114319}" dt="2022-10-12T22:36:02.814" v="96"/>
        <pc:sldMkLst>
          <pc:docMk/>
          <pc:sldMk cId="128023676" sldId="392"/>
        </pc:sldMkLst>
      </pc:sldChg>
      <pc:sldChg chg="del">
        <pc:chgData name="Jose Guillermo Herrera Ramirez" userId="S::guillermo.herrera@udlap.mx::6dc6c2f7-563e-41ca-8285-fab432b350c3" providerId="AD" clId="Web-{C43C60F6-7F68-8462-12E5-8E0092114319}" dt="2022-10-12T22:36:02.142" v="95"/>
        <pc:sldMkLst>
          <pc:docMk/>
          <pc:sldMk cId="763671174" sldId="393"/>
        </pc:sldMkLst>
      </pc:sldChg>
      <pc:sldChg chg="del">
        <pc:chgData name="Jose Guillermo Herrera Ramirez" userId="S::guillermo.herrera@udlap.mx::6dc6c2f7-563e-41ca-8285-fab432b350c3" providerId="AD" clId="Web-{C43C60F6-7F68-8462-12E5-8E0092114319}" dt="2022-10-12T21:18:05.408" v="49"/>
        <pc:sldMkLst>
          <pc:docMk/>
          <pc:sldMk cId="3686190" sldId="394"/>
        </pc:sldMkLst>
      </pc:sldChg>
      <pc:sldChg chg="addSp delSp modSp">
        <pc:chgData name="Jose Guillermo Herrera Ramirez" userId="S::guillermo.herrera@udlap.mx::6dc6c2f7-563e-41ca-8285-fab432b350c3" providerId="AD" clId="Web-{C43C60F6-7F68-8462-12E5-8E0092114319}" dt="2022-10-12T22:07:11.628" v="71" actId="1076"/>
        <pc:sldMkLst>
          <pc:docMk/>
          <pc:sldMk cId="2464351972" sldId="395"/>
        </pc:sldMkLst>
        <pc:picChg chg="add del mod modCrop">
          <ac:chgData name="Jose Guillermo Herrera Ramirez" userId="S::guillermo.herrera@udlap.mx::6dc6c2f7-563e-41ca-8285-fab432b350c3" providerId="AD" clId="Web-{C43C60F6-7F68-8462-12E5-8E0092114319}" dt="2022-10-12T22:06:47.924" v="64"/>
          <ac:picMkLst>
            <pc:docMk/>
            <pc:sldMk cId="2464351972" sldId="395"/>
            <ac:picMk id="2" creationId="{A770DB73-247F-C7F7-6678-D3C2A655E465}"/>
          </ac:picMkLst>
        </pc:picChg>
        <pc:picChg chg="add mod modCrop">
          <ac:chgData name="Jose Guillermo Herrera Ramirez" userId="S::guillermo.herrera@udlap.mx::6dc6c2f7-563e-41ca-8285-fab432b350c3" providerId="AD" clId="Web-{C43C60F6-7F68-8462-12E5-8E0092114319}" dt="2022-10-12T22:07:11.628" v="71" actId="1076"/>
          <ac:picMkLst>
            <pc:docMk/>
            <pc:sldMk cId="2464351972" sldId="395"/>
            <ac:picMk id="3" creationId="{9A1473C9-DDB6-EC97-702D-5F9C68F426CF}"/>
          </ac:picMkLst>
        </pc:picChg>
      </pc:sldChg>
      <pc:sldChg chg="del">
        <pc:chgData name="Jose Guillermo Herrera Ramirez" userId="S::guillermo.herrera@udlap.mx::6dc6c2f7-563e-41ca-8285-fab432b350c3" providerId="AD" clId="Web-{C43C60F6-7F68-8462-12E5-8E0092114319}" dt="2022-10-12T22:35:55.189" v="90"/>
        <pc:sldMkLst>
          <pc:docMk/>
          <pc:sldMk cId="1688151631" sldId="396"/>
        </pc:sldMkLst>
      </pc:sldChg>
      <pc:sldChg chg="del">
        <pc:chgData name="Jose Guillermo Herrera Ramirez" userId="S::guillermo.herrera@udlap.mx::6dc6c2f7-563e-41ca-8285-fab432b350c3" providerId="AD" clId="Web-{C43C60F6-7F68-8462-12E5-8E0092114319}" dt="2022-10-12T22:35:56.064" v="91"/>
        <pc:sldMkLst>
          <pc:docMk/>
          <pc:sldMk cId="4113411232" sldId="397"/>
        </pc:sldMkLst>
      </pc:sldChg>
      <pc:sldChg chg="addSp delSp modSp">
        <pc:chgData name="Jose Guillermo Herrera Ramirez" userId="S::guillermo.herrera@udlap.mx::6dc6c2f7-563e-41ca-8285-fab432b350c3" providerId="AD" clId="Web-{C43C60F6-7F68-8462-12E5-8E0092114319}" dt="2022-10-12T22:38:49.071" v="122" actId="1076"/>
        <pc:sldMkLst>
          <pc:docMk/>
          <pc:sldMk cId="1998178281" sldId="398"/>
        </pc:sldMkLst>
        <pc:picChg chg="del">
          <ac:chgData name="Jose Guillermo Herrera Ramirez" userId="S::guillermo.herrera@udlap.mx::6dc6c2f7-563e-41ca-8285-fab432b350c3" providerId="AD" clId="Web-{C43C60F6-7F68-8462-12E5-8E0092114319}" dt="2022-10-12T22:37:11.067" v="100"/>
          <ac:picMkLst>
            <pc:docMk/>
            <pc:sldMk cId="1998178281" sldId="398"/>
            <ac:picMk id="2" creationId="{CD0638B3-7125-645E-5ED5-CC3284B1A6D5}"/>
          </ac:picMkLst>
        </pc:picChg>
        <pc:picChg chg="add mod modCrop">
          <ac:chgData name="Jose Guillermo Herrera Ramirez" userId="S::guillermo.herrera@udlap.mx::6dc6c2f7-563e-41ca-8285-fab432b350c3" providerId="AD" clId="Web-{C43C60F6-7F68-8462-12E5-8E0092114319}" dt="2022-10-12T22:38:49.071" v="122" actId="1076"/>
          <ac:picMkLst>
            <pc:docMk/>
            <pc:sldMk cId="1998178281" sldId="398"/>
            <ac:picMk id="3" creationId="{95A8A7FE-BAAC-FDC4-9425-98687062772D}"/>
          </ac:picMkLst>
        </pc:picChg>
      </pc:sldChg>
      <pc:sldChg chg="modSp">
        <pc:chgData name="Jose Guillermo Herrera Ramirez" userId="S::guillermo.herrera@udlap.mx::6dc6c2f7-563e-41ca-8285-fab432b350c3" providerId="AD" clId="Web-{C43C60F6-7F68-8462-12E5-8E0092114319}" dt="2022-10-12T22:05:33.015" v="60" actId="1076"/>
        <pc:sldMkLst>
          <pc:docMk/>
          <pc:sldMk cId="565114326" sldId="399"/>
        </pc:sldMkLst>
        <pc:picChg chg="mod">
          <ac:chgData name="Jose Guillermo Herrera Ramirez" userId="S::guillermo.herrera@udlap.mx::6dc6c2f7-563e-41ca-8285-fab432b350c3" providerId="AD" clId="Web-{C43C60F6-7F68-8462-12E5-8E0092114319}" dt="2022-10-12T22:05:33.015" v="60" actId="1076"/>
          <ac:picMkLst>
            <pc:docMk/>
            <pc:sldMk cId="565114326" sldId="399"/>
            <ac:picMk id="2" creationId="{DE88D79B-4E11-14F1-7A98-7E39CBC4EAAB}"/>
          </ac:picMkLst>
        </pc:picChg>
      </pc:sldChg>
      <pc:sldChg chg="modSp">
        <pc:chgData name="Jose Guillermo Herrera Ramirez" userId="S::guillermo.herrera@udlap.mx::6dc6c2f7-563e-41ca-8285-fab432b350c3" providerId="AD" clId="Web-{C43C60F6-7F68-8462-12E5-8E0092114319}" dt="2022-10-12T22:05:38.031" v="63" actId="1076"/>
        <pc:sldMkLst>
          <pc:docMk/>
          <pc:sldMk cId="3936850602" sldId="400"/>
        </pc:sldMkLst>
        <pc:picChg chg="mod">
          <ac:chgData name="Jose Guillermo Herrera Ramirez" userId="S::guillermo.herrera@udlap.mx::6dc6c2f7-563e-41ca-8285-fab432b350c3" providerId="AD" clId="Web-{C43C60F6-7F68-8462-12E5-8E0092114319}" dt="2022-10-12T22:05:38.031" v="63" actId="1076"/>
          <ac:picMkLst>
            <pc:docMk/>
            <pc:sldMk cId="3936850602" sldId="400"/>
            <ac:picMk id="2" creationId="{042D493F-73FE-3BFC-51BA-61C1B7D86631}"/>
          </ac:picMkLst>
        </pc:picChg>
      </pc:sldChg>
      <pc:sldChg chg="add replId">
        <pc:chgData name="Jose Guillermo Herrera Ramirez" userId="S::guillermo.herrera@udlap.mx::6dc6c2f7-563e-41ca-8285-fab432b350c3" providerId="AD" clId="Web-{C43C60F6-7F68-8462-12E5-8E0092114319}" dt="2022-10-12T22:37:09.442" v="99"/>
        <pc:sldMkLst>
          <pc:docMk/>
          <pc:sldMk cId="2308115257" sldId="401"/>
        </pc:sldMkLst>
      </pc:sldChg>
      <pc:sldChg chg="addSp delSp modSp add replId">
        <pc:chgData name="Jose Guillermo Herrera Ramirez" userId="S::guillermo.herrera@udlap.mx::6dc6c2f7-563e-41ca-8285-fab432b350c3" providerId="AD" clId="Web-{C43C60F6-7F68-8462-12E5-8E0092114319}" dt="2022-10-12T22:38:43.508" v="120" actId="14100"/>
        <pc:sldMkLst>
          <pc:docMk/>
          <pc:sldMk cId="1415548741" sldId="402"/>
        </pc:sldMkLst>
        <pc:picChg chg="add mod modCrop">
          <ac:chgData name="Jose Guillermo Herrera Ramirez" userId="S::guillermo.herrera@udlap.mx::6dc6c2f7-563e-41ca-8285-fab432b350c3" providerId="AD" clId="Web-{C43C60F6-7F68-8462-12E5-8E0092114319}" dt="2022-10-12T22:38:43.508" v="120" actId="14100"/>
          <ac:picMkLst>
            <pc:docMk/>
            <pc:sldMk cId="1415548741" sldId="402"/>
            <ac:picMk id="2" creationId="{F920A600-A6D3-35DF-DE62-201855F22343}"/>
          </ac:picMkLst>
        </pc:picChg>
        <pc:picChg chg="del">
          <ac:chgData name="Jose Guillermo Herrera Ramirez" userId="S::guillermo.herrera@udlap.mx::6dc6c2f7-563e-41ca-8285-fab432b350c3" providerId="AD" clId="Web-{C43C60F6-7F68-8462-12E5-8E0092114319}" dt="2022-10-12T22:38:08.819" v="110"/>
          <ac:picMkLst>
            <pc:docMk/>
            <pc:sldMk cId="1415548741" sldId="402"/>
            <ac:picMk id="3" creationId="{95A8A7FE-BAAC-FDC4-9425-98687062772D}"/>
          </ac:picMkLst>
        </pc:picChg>
      </pc:sldChg>
      <pc:sldChg chg="add replId">
        <pc:chgData name="Jose Guillermo Herrera Ramirez" userId="S::guillermo.herrera@udlap.mx::6dc6c2f7-563e-41ca-8285-fab432b350c3" providerId="AD" clId="Web-{C43C60F6-7F68-8462-12E5-8E0092114319}" dt="2022-10-12T22:42:34.048" v="123"/>
        <pc:sldMkLst>
          <pc:docMk/>
          <pc:sldMk cId="855088" sldId="4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12/10/2022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12/10/2022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12 de octubre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r>
              <a:rPr lang="es-MX" dirty="0"/>
              <a:t>Regresión lineal simple (p=1)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Ejercicio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Regresión lineal simple (p&gt;1)</a:t>
            </a:r>
            <a:endParaRPr lang="en-US" dirty="0"/>
          </a:p>
          <a:p>
            <a:pPr marL="457200" indent="-457200">
              <a:buAutoNum type="arabicPeriod"/>
            </a:pPr>
            <a:r>
              <a:rPr lang="es-MX" dirty="0"/>
              <a:t>Ejercicio</a:t>
            </a:r>
          </a:p>
          <a:p>
            <a:pPr marL="457200" indent="-457200">
              <a:buAutoNum type="arabicPeriod"/>
            </a:pPr>
            <a:r>
              <a:rPr lang="es-MX" dirty="0"/>
              <a:t>Clasificación mediante regresión lineal</a:t>
            </a:r>
          </a:p>
          <a:p>
            <a:pPr marL="457200" indent="-4572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10682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A1473C9-DDB6-EC97-702D-5F9C68F42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t="15212" r="52095" b="19936"/>
          <a:stretch/>
        </p:blipFill>
        <p:spPr>
          <a:xfrm>
            <a:off x="3646098" y="907875"/>
            <a:ext cx="4887286" cy="50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B9F9A2-33CD-5176-357B-238606680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4" t="32348" r="33626" b="34681"/>
          <a:stretch/>
        </p:blipFill>
        <p:spPr>
          <a:xfrm>
            <a:off x="3607379" y="968953"/>
            <a:ext cx="6017441" cy="30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0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5A8A7FE-BAAC-FDC4-9425-986870627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" t="18812" r="46977" b="7261"/>
          <a:stretch/>
        </p:blipFill>
        <p:spPr>
          <a:xfrm>
            <a:off x="2542309" y="111703"/>
            <a:ext cx="6441479" cy="51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20A600-A6D3-35DF-DE62-201855F22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t="20129" r="23300" b="40258"/>
          <a:stretch/>
        </p:blipFill>
        <p:spPr>
          <a:xfrm>
            <a:off x="1286744" y="258907"/>
            <a:ext cx="10320335" cy="3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4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D0638B3-7125-645E-5ED5-CC3284B1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37" y="691469"/>
            <a:ext cx="5721015" cy="4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E88D79B-4E11-14F1-7A98-7E39CBC4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81" y="364384"/>
            <a:ext cx="7458973" cy="559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42D493F-73FE-3BFC-51BA-61C1B7D8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421893"/>
            <a:ext cx="7660256" cy="57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5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EB66233D-B8B6-BE1F-ED81-AF92A909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39" t="24173" r="40086" b="29771"/>
          <a:stretch/>
        </p:blipFill>
        <p:spPr>
          <a:xfrm>
            <a:off x="3775495" y="385853"/>
            <a:ext cx="5577690" cy="56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2318d4-e363-48a4-912e-c56c7be1628f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167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RetrospectVTI</vt:lpstr>
      <vt:lpstr>Minería de datos: Clase 12 de octubre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1162</cp:revision>
  <dcterms:created xsi:type="dcterms:W3CDTF">2022-08-08T17:41:56Z</dcterms:created>
  <dcterms:modified xsi:type="dcterms:W3CDTF">2022-10-12T22:43:27Z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