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309" r:id="rId5"/>
    <p:sldId id="398" r:id="rId6"/>
    <p:sldId id="401" r:id="rId7"/>
    <p:sldId id="406" r:id="rId8"/>
    <p:sldId id="389" r:id="rId9"/>
    <p:sldId id="395" r:id="rId10"/>
    <p:sldId id="403" r:id="rId11"/>
    <p:sldId id="409" r:id="rId12"/>
    <p:sldId id="404" r:id="rId13"/>
    <p:sldId id="408" r:id="rId14"/>
    <p:sldId id="405" r:id="rId15"/>
    <p:sldId id="363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5AA92-C413-D9DA-1DAF-E45C4170AA1B}" v="40" dt="2022-09-21T21:20:54.530"/>
    <p1510:client id="{07417932-258D-57A3-612D-459DA881C46C}" v="29" dt="2022-09-14T21:33:46.373"/>
    <p1510:client id="{0C051DB8-6879-40E0-7D2B-902F9F8A9863}" v="49" dt="2022-09-21T18:59:35.174"/>
    <p1510:client id="{0D2D5D3C-FE65-F582-4608-B29E12442AEA}" v="115" dt="2022-09-12T16:39:22.122"/>
    <p1510:client id="{1C6FC7EF-F8FA-5CB9-B875-3251EA74F57E}" v="49" dt="2022-10-03T22:18:48.900"/>
    <p1510:client id="{1CA82096-07B7-46F7-8ECE-757CE4B6E1BF}" v="121" dt="2022-10-10T22:40:45.162"/>
    <p1510:client id="{4B6402EE-C908-14BE-80CE-866A430E0AB8}" v="12" dt="2022-10-03T21:01:55.600"/>
    <p1510:client id="{54F3B964-1459-0F76-E51A-C9A74A5485A8}" v="82" dt="2022-09-19T18:37:35.424"/>
    <p1510:client id="{56715FCC-B0AD-7074-8975-3823EE741471}" v="100" dt="2022-09-14T18:06:17.339"/>
    <p1510:client id="{602C5728-74F7-7FFC-A937-CE35B79A9FC1}" v="15" dt="2022-10-12T18:50:46.450"/>
    <p1510:client id="{608D7396-4663-AFE1-B7A3-23EA1F543A63}" v="36" dt="2022-09-13T18:35:17.355"/>
    <p1510:client id="{7209E603-BBED-B153-37BF-477B7A99EF00}" v="87" dt="2022-09-19T22:57:00.382"/>
    <p1510:client id="{7299CE9A-63C9-AEBF-BBCF-6F5BC398B66C}" v="160" dt="2022-09-26T22:43:37.973"/>
    <p1510:client id="{85541A08-6A8F-85B1-67C8-FE8B6636FA2A}" v="16" dt="2022-09-21T05:07:10.576"/>
    <p1510:client id="{96988A30-2DD1-20EF-BFBD-1ADF2BB1066C}" v="9" dt="2022-09-12T16:55:58.654"/>
    <p1510:client id="{BA235209-1277-DF1A-FD5D-18EE8D92626E}" v="241" dt="2022-09-13T21:55:11.621"/>
    <p1510:client id="{C43C60F6-7F68-8462-12E5-8E0092114319}" v="142" dt="2022-10-12T22:43:21.316"/>
    <p1510:client id="{CAB14A19-9EF0-1DE4-B6C7-4C6413720A18}" v="9" dt="2022-09-12T18:35:40.125"/>
    <p1510:client id="{CBAB23E5-04DB-4DDA-08E4-0D039561954F}" v="111" dt="2022-09-28T15:51:53.231"/>
    <p1510:client id="{D1D97E17-ADF2-D5DA-7300-FB03F2D58EE5}" v="60" dt="2022-10-10T18:44:22.956"/>
    <p1510:client id="{DA316D06-BEB9-5F98-1FC5-B3E9A80BD2E2}" v="46" dt="2022-09-28T21:37:29.976"/>
    <p1510:client id="{DBCDBE7C-7FEE-CB5C-2AFD-3BB868AFEECF}" v="318" dt="2022-09-12T04:31:15.871"/>
    <p1510:client id="{E3A1D45F-9468-C30C-0CAB-DA0AC0723C72}" v="435" dt="2022-10-17T22:21:05.102"/>
    <p1510:client id="{F61D4AEF-951F-5FD2-E29E-6C7CE4F93B46}" v="27" dt="2022-09-28T18:47:05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Guillermo Herrera Ramirez" userId="S::guillermo.herrera@udlap.mx::6dc6c2f7-563e-41ca-8285-fab432b350c3" providerId="AD" clId="Web-{E3A1D45F-9468-C30C-0CAB-DA0AC0723C72}"/>
    <pc:docChg chg="addSld delSld modSld sldOrd">
      <pc:chgData name="Jose Guillermo Herrera Ramirez" userId="S::guillermo.herrera@udlap.mx::6dc6c2f7-563e-41ca-8285-fab432b350c3" providerId="AD" clId="Web-{E3A1D45F-9468-C30C-0CAB-DA0AC0723C72}" dt="2022-10-17T22:21:03.367" v="428" actId="20577"/>
      <pc:docMkLst>
        <pc:docMk/>
      </pc:docMkLst>
      <pc:sldChg chg="modSp">
        <pc:chgData name="Jose Guillermo Herrera Ramirez" userId="S::guillermo.herrera@udlap.mx::6dc6c2f7-563e-41ca-8285-fab432b350c3" providerId="AD" clId="Web-{E3A1D45F-9468-C30C-0CAB-DA0AC0723C72}" dt="2022-10-17T22:13:03.507" v="217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E3A1D45F-9468-C30C-0CAB-DA0AC0723C72}" dt="2022-10-17T21:12:05.838" v="0" actId="20577"/>
          <ac:spMkLst>
            <pc:docMk/>
            <pc:sldMk cId="1714490226" sldId="309"/>
            <ac:spMk id="2" creationId="{242F7011-D7C5-7963-A196-D3ADA012B768}"/>
          </ac:spMkLst>
        </pc:spChg>
        <pc:spChg chg="mod">
          <ac:chgData name="Jose Guillermo Herrera Ramirez" userId="S::guillermo.herrera@udlap.mx::6dc6c2f7-563e-41ca-8285-fab432b350c3" providerId="AD" clId="Web-{E3A1D45F-9468-C30C-0CAB-DA0AC0723C72}" dt="2022-10-17T22:13:03.507" v="217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ord">
        <pc:chgData name="Jose Guillermo Herrera Ramirez" userId="S::guillermo.herrera@udlap.mx::6dc6c2f7-563e-41ca-8285-fab432b350c3" providerId="AD" clId="Web-{E3A1D45F-9468-C30C-0CAB-DA0AC0723C72}" dt="2022-10-17T21:49:38.645" v="173"/>
        <pc:sldMkLst>
          <pc:docMk/>
          <pc:sldMk cId="4128806596" sldId="389"/>
        </pc:sldMkLst>
      </pc:sldChg>
      <pc:sldChg chg="addSp delSp modSp">
        <pc:chgData name="Jose Guillermo Herrera Ramirez" userId="S::guillermo.herrera@udlap.mx::6dc6c2f7-563e-41ca-8285-fab432b350c3" providerId="AD" clId="Web-{E3A1D45F-9468-C30C-0CAB-DA0AC0723C72}" dt="2022-10-17T21:30:38.199" v="11" actId="1076"/>
        <pc:sldMkLst>
          <pc:docMk/>
          <pc:sldMk cId="2464351972" sldId="395"/>
        </pc:sldMkLst>
        <pc:picChg chg="add mod modCrop">
          <ac:chgData name="Jose Guillermo Herrera Ramirez" userId="S::guillermo.herrera@udlap.mx::6dc6c2f7-563e-41ca-8285-fab432b350c3" providerId="AD" clId="Web-{E3A1D45F-9468-C30C-0CAB-DA0AC0723C72}" dt="2022-10-17T21:30:38.199" v="11" actId="1076"/>
          <ac:picMkLst>
            <pc:docMk/>
            <pc:sldMk cId="2464351972" sldId="395"/>
            <ac:picMk id="2" creationId="{ABB804A3-D13C-2970-2D31-30081DFADCC2}"/>
          </ac:picMkLst>
        </pc:picChg>
        <pc:picChg chg="del">
          <ac:chgData name="Jose Guillermo Herrera Ramirez" userId="S::guillermo.herrera@udlap.mx::6dc6c2f7-563e-41ca-8285-fab432b350c3" providerId="AD" clId="Web-{E3A1D45F-9468-C30C-0CAB-DA0AC0723C72}" dt="2022-10-17T21:29:47.369" v="2"/>
          <ac:picMkLst>
            <pc:docMk/>
            <pc:sldMk cId="2464351972" sldId="395"/>
            <ac:picMk id="3" creationId="{9A1473C9-DDB6-EC97-702D-5F9C68F426CF}"/>
          </ac:picMkLst>
        </pc:picChg>
      </pc:sldChg>
      <pc:sldChg chg="ord">
        <pc:chgData name="Jose Guillermo Herrera Ramirez" userId="S::guillermo.herrera@udlap.mx::6dc6c2f7-563e-41ca-8285-fab432b350c3" providerId="AD" clId="Web-{E3A1D45F-9468-C30C-0CAB-DA0AC0723C72}" dt="2022-10-17T21:30:45.903" v="12"/>
        <pc:sldMkLst>
          <pc:docMk/>
          <pc:sldMk cId="1998178281" sldId="398"/>
        </pc:sldMkLst>
      </pc:sldChg>
      <pc:sldChg chg="del">
        <pc:chgData name="Jose Guillermo Herrera Ramirez" userId="S::guillermo.herrera@udlap.mx::6dc6c2f7-563e-41ca-8285-fab432b350c3" providerId="AD" clId="Web-{E3A1D45F-9468-C30C-0CAB-DA0AC0723C72}" dt="2022-10-17T21:57:07.442" v="195"/>
        <pc:sldMkLst>
          <pc:docMk/>
          <pc:sldMk cId="565114326" sldId="399"/>
        </pc:sldMkLst>
      </pc:sldChg>
      <pc:sldChg chg="del">
        <pc:chgData name="Jose Guillermo Herrera Ramirez" userId="S::guillermo.herrera@udlap.mx::6dc6c2f7-563e-41ca-8285-fab432b350c3" providerId="AD" clId="Web-{E3A1D45F-9468-C30C-0CAB-DA0AC0723C72}" dt="2022-10-17T21:57:09.349" v="196"/>
        <pc:sldMkLst>
          <pc:docMk/>
          <pc:sldMk cId="3936850602" sldId="400"/>
        </pc:sldMkLst>
      </pc:sldChg>
      <pc:sldChg chg="ord">
        <pc:chgData name="Jose Guillermo Herrera Ramirez" userId="S::guillermo.herrera@udlap.mx::6dc6c2f7-563e-41ca-8285-fab432b350c3" providerId="AD" clId="Web-{E3A1D45F-9468-C30C-0CAB-DA0AC0723C72}" dt="2022-10-17T21:38:29.606" v="31"/>
        <pc:sldMkLst>
          <pc:docMk/>
          <pc:sldMk cId="2308115257" sldId="401"/>
        </pc:sldMkLst>
      </pc:sldChg>
      <pc:sldChg chg="delSp del">
        <pc:chgData name="Jose Guillermo Herrera Ramirez" userId="S::guillermo.herrera@udlap.mx::6dc6c2f7-563e-41ca-8285-fab432b350c3" providerId="AD" clId="Web-{E3A1D45F-9468-C30C-0CAB-DA0AC0723C72}" dt="2022-10-17T21:32:00.311" v="15"/>
        <pc:sldMkLst>
          <pc:docMk/>
          <pc:sldMk cId="1415548741" sldId="402"/>
        </pc:sldMkLst>
        <pc:picChg chg="del">
          <ac:chgData name="Jose Guillermo Herrera Ramirez" userId="S::guillermo.herrera@udlap.mx::6dc6c2f7-563e-41ca-8285-fab432b350c3" providerId="AD" clId="Web-{E3A1D45F-9468-C30C-0CAB-DA0AC0723C72}" dt="2022-10-17T21:31:53.405" v="13"/>
          <ac:picMkLst>
            <pc:docMk/>
            <pc:sldMk cId="1415548741" sldId="402"/>
            <ac:picMk id="2" creationId="{F920A600-A6D3-35DF-DE62-201855F22343}"/>
          </ac:picMkLst>
        </pc:picChg>
      </pc:sldChg>
      <pc:sldChg chg="ord">
        <pc:chgData name="Jose Guillermo Herrera Ramirez" userId="S::guillermo.herrera@udlap.mx::6dc6c2f7-563e-41ca-8285-fab432b350c3" providerId="AD" clId="Web-{E3A1D45F-9468-C30C-0CAB-DA0AC0723C72}" dt="2022-10-17T21:48:17.486" v="167"/>
        <pc:sldMkLst>
          <pc:docMk/>
          <pc:sldMk cId="855088" sldId="403"/>
        </pc:sldMkLst>
      </pc:sldChg>
      <pc:sldChg chg="addSp modSp add replId">
        <pc:chgData name="Jose Guillermo Herrera Ramirez" userId="S::guillermo.herrera@udlap.mx::6dc6c2f7-563e-41ca-8285-fab432b350c3" providerId="AD" clId="Web-{E3A1D45F-9468-C30C-0CAB-DA0AC0723C72}" dt="2022-10-17T21:32:36.219" v="29" actId="1076"/>
        <pc:sldMkLst>
          <pc:docMk/>
          <pc:sldMk cId="3815195716" sldId="404"/>
        </pc:sldMkLst>
        <pc:picChg chg="add mod modCrop">
          <ac:chgData name="Jose Guillermo Herrera Ramirez" userId="S::guillermo.herrera@udlap.mx::6dc6c2f7-563e-41ca-8285-fab432b350c3" providerId="AD" clId="Web-{E3A1D45F-9468-C30C-0CAB-DA0AC0723C72}" dt="2022-10-17T21:32:36.219" v="29" actId="1076"/>
          <ac:picMkLst>
            <pc:docMk/>
            <pc:sldMk cId="3815195716" sldId="404"/>
            <ac:picMk id="2" creationId="{76DC2783-AE4E-7465-9AEF-6CB2FAF84FCC}"/>
          </ac:picMkLst>
        </pc:picChg>
      </pc:sldChg>
      <pc:sldChg chg="addSp modSp add replId">
        <pc:chgData name="Jose Guillermo Herrera Ramirez" userId="S::guillermo.herrera@udlap.mx::6dc6c2f7-563e-41ca-8285-fab432b350c3" providerId="AD" clId="Web-{E3A1D45F-9468-C30C-0CAB-DA0AC0723C72}" dt="2022-10-17T21:56:58.067" v="194" actId="1076"/>
        <pc:sldMkLst>
          <pc:docMk/>
          <pc:sldMk cId="3915035805" sldId="405"/>
        </pc:sldMkLst>
        <pc:picChg chg="add mod modCrop">
          <ac:chgData name="Jose Guillermo Herrera Ramirez" userId="S::guillermo.herrera@udlap.mx::6dc6c2f7-563e-41ca-8285-fab432b350c3" providerId="AD" clId="Web-{E3A1D45F-9468-C30C-0CAB-DA0AC0723C72}" dt="2022-10-17T21:56:58.067" v="194" actId="1076"/>
          <ac:picMkLst>
            <pc:docMk/>
            <pc:sldMk cId="3915035805" sldId="405"/>
            <ac:picMk id="2" creationId="{223B56D4-60C3-887A-5D0D-A3C2D0B7C4D8}"/>
          </ac:picMkLst>
        </pc:picChg>
        <pc:picChg chg="add mod modCrop">
          <ac:chgData name="Jose Guillermo Herrera Ramirez" userId="S::guillermo.herrera@udlap.mx::6dc6c2f7-563e-41ca-8285-fab432b350c3" providerId="AD" clId="Web-{E3A1D45F-9468-C30C-0CAB-DA0AC0723C72}" dt="2022-10-17T21:56:56.270" v="193" actId="1076"/>
          <ac:picMkLst>
            <pc:docMk/>
            <pc:sldMk cId="3915035805" sldId="405"/>
            <ac:picMk id="3" creationId="{F70D0B91-02F4-01D2-C1E5-FB40D8D53BFB}"/>
          </ac:picMkLst>
        </pc:picChg>
      </pc:sldChg>
      <pc:sldChg chg="addSp modSp add ord replId">
        <pc:chgData name="Jose Guillermo Herrera Ramirez" userId="S::guillermo.herrera@udlap.mx::6dc6c2f7-563e-41ca-8285-fab432b350c3" providerId="AD" clId="Web-{E3A1D45F-9468-C30C-0CAB-DA0AC0723C72}" dt="2022-10-17T21:49:20.395" v="172"/>
        <pc:sldMkLst>
          <pc:docMk/>
          <pc:sldMk cId="3200805529" sldId="406"/>
        </pc:sldMkLst>
        <pc:picChg chg="add mod">
          <ac:chgData name="Jose Guillermo Herrera Ramirez" userId="S::guillermo.herrera@udlap.mx::6dc6c2f7-563e-41ca-8285-fab432b350c3" providerId="AD" clId="Web-{E3A1D45F-9468-C30C-0CAB-DA0AC0723C72}" dt="2022-10-17T21:49:13.660" v="170" actId="1076"/>
          <ac:picMkLst>
            <pc:docMk/>
            <pc:sldMk cId="3200805529" sldId="406"/>
            <ac:picMk id="2" creationId="{C8D2EBDA-B31B-EDE8-EC29-4C9B40A854D4}"/>
          </ac:picMkLst>
        </pc:picChg>
      </pc:sldChg>
      <pc:sldChg chg="add del replId">
        <pc:chgData name="Jose Guillermo Herrera Ramirez" userId="S::guillermo.herrera@udlap.mx::6dc6c2f7-563e-41ca-8285-fab432b350c3" providerId="AD" clId="Web-{E3A1D45F-9468-C30C-0CAB-DA0AC0723C72}" dt="2022-10-17T21:46:01.778" v="118"/>
        <pc:sldMkLst>
          <pc:docMk/>
          <pc:sldMk cId="1924201080" sldId="407"/>
        </pc:sldMkLst>
      </pc:sldChg>
      <pc:sldChg chg="modSp new">
        <pc:chgData name="Jose Guillermo Herrera Ramirez" userId="S::guillermo.herrera@udlap.mx::6dc6c2f7-563e-41ca-8285-fab432b350c3" providerId="AD" clId="Web-{E3A1D45F-9468-C30C-0CAB-DA0AC0723C72}" dt="2022-10-17T22:21:03.367" v="428" actId="20577"/>
        <pc:sldMkLst>
          <pc:docMk/>
          <pc:sldMk cId="3377581593" sldId="408"/>
        </pc:sldMkLst>
        <pc:spChg chg="mod">
          <ac:chgData name="Jose Guillermo Herrera Ramirez" userId="S::guillermo.herrera@udlap.mx::6dc6c2f7-563e-41ca-8285-fab432b350c3" providerId="AD" clId="Web-{E3A1D45F-9468-C30C-0CAB-DA0AC0723C72}" dt="2022-10-17T21:44:30.259" v="45" actId="20577"/>
          <ac:spMkLst>
            <pc:docMk/>
            <pc:sldMk cId="3377581593" sldId="408"/>
            <ac:spMk id="2" creationId="{A7A8E305-DCB5-F700-59D8-C855AACCB8B2}"/>
          </ac:spMkLst>
        </pc:spChg>
        <pc:spChg chg="mod">
          <ac:chgData name="Jose Guillermo Herrera Ramirez" userId="S::guillermo.herrera@udlap.mx::6dc6c2f7-563e-41ca-8285-fab432b350c3" providerId="AD" clId="Web-{E3A1D45F-9468-C30C-0CAB-DA0AC0723C72}" dt="2022-10-17T22:21:03.367" v="428" actId="20577"/>
          <ac:spMkLst>
            <pc:docMk/>
            <pc:sldMk cId="3377581593" sldId="408"/>
            <ac:spMk id="3" creationId="{9D748888-EAF7-005E-799E-CEC536CF47D7}"/>
          </ac:spMkLst>
        </pc:spChg>
      </pc:sldChg>
      <pc:sldChg chg="addSp delSp modSp add replId">
        <pc:chgData name="Jose Guillermo Herrera Ramirez" userId="S::guillermo.herrera@udlap.mx::6dc6c2f7-563e-41ca-8285-fab432b350c3" providerId="AD" clId="Web-{E3A1D45F-9468-C30C-0CAB-DA0AC0723C72}" dt="2022-10-17T21:58:18.054" v="212" actId="1076"/>
        <pc:sldMkLst>
          <pc:docMk/>
          <pc:sldMk cId="410067496" sldId="409"/>
        </pc:sldMkLst>
        <pc:picChg chg="add mod modCrop">
          <ac:chgData name="Jose Guillermo Herrera Ramirez" userId="S::guillermo.herrera@udlap.mx::6dc6c2f7-563e-41ca-8285-fab432b350c3" providerId="AD" clId="Web-{E3A1D45F-9468-C30C-0CAB-DA0AC0723C72}" dt="2022-10-17T21:58:18.054" v="212" actId="1076"/>
          <ac:picMkLst>
            <pc:docMk/>
            <pc:sldMk cId="410067496" sldId="409"/>
            <ac:picMk id="2" creationId="{67717F21-BFFB-A518-7906-F150ADFA8BBC}"/>
          </ac:picMkLst>
        </pc:picChg>
        <pc:picChg chg="del">
          <ac:chgData name="Jose Guillermo Herrera Ramirez" userId="S::guillermo.herrera@udlap.mx::6dc6c2f7-563e-41ca-8285-fab432b350c3" providerId="AD" clId="Web-{E3A1D45F-9468-C30C-0CAB-DA0AC0723C72}" dt="2022-10-17T21:57:55.850" v="202"/>
          <ac:picMkLst>
            <pc:docMk/>
            <pc:sldMk cId="410067496" sldId="409"/>
            <ac:picMk id="3" creationId="{EB66233D-B8B6-BE1F-ED81-AF92A90915C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00D87-A058-41BC-B628-951D113E4000}" type="datetimeFigureOut">
              <a:rPr lang="es-ES" smtClean="0"/>
              <a:t>17/10/2022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1D957-6418-4247-965A-E9AC6F85B69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2255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848C3-5470-49F0-A6A8-81A4E098E8AA}" type="datetimeFigureOut">
              <a:rPr lang="es-ES" noProof="0" smtClean="0"/>
              <a:t>17/10/2022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3EDEC-BB94-4EA8-9F33-1F68F3F7AC5E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0466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33FA3-C322-486D-9525-F5C2A402577E}" type="datetime1">
              <a:rPr lang="es-ES" noProof="0" smtClean="0"/>
              <a:t>17/10/2022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A6DD3D-1007-4431-9B0E-8A3D13A682CF}" type="datetime1">
              <a:rPr lang="es-ES" noProof="0" smtClean="0"/>
              <a:t>17/10/2022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C3E3C-5F33-4F97-B210-E9727AA57220}" type="datetime1">
              <a:rPr lang="es-ES" noProof="0" smtClean="0"/>
              <a:t>17/10/2022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E1951-676F-4919-8708-D1CBCB74B51D}" type="datetime1">
              <a:rPr lang="es-ES" noProof="0" smtClean="0"/>
              <a:t>17/10/2022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B6680-7098-44B7-83E1-5EBD657592DE}" type="datetime1">
              <a:rPr lang="es-ES" noProof="0" smtClean="0"/>
              <a:t>17/10/2022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41C9-2B34-4DE7-8BD0-64853908EC78}" type="datetime1">
              <a:rPr lang="es-ES" noProof="0" smtClean="0"/>
              <a:t>17/10/2022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05853-737B-419B-88D6-378BF02A9277}" type="datetime1">
              <a:rPr lang="es-ES" noProof="0" smtClean="0"/>
              <a:t>17/10/2022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EB8EEA-5D2E-4A84-A0FE-A16B020ED21B}" type="datetime1">
              <a:rPr lang="es-ES" noProof="0" smtClean="0"/>
              <a:t>17/10/2022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F6C614E-8FE0-47DD-82B6-EBC4EC8CFF78}" type="datetime1">
              <a:rPr lang="es-ES" noProof="0" smtClean="0"/>
              <a:t>17/10/2022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395992-2030-4B1D-B418-D498AFCFA3BC}" type="datetime1">
              <a:rPr lang="es-ES" noProof="0" smtClean="0"/>
              <a:t>17/10/2022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F7011-D7C5-7963-A196-D3ADA012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Minería de datos: Clase 17 de octubre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ABE9B-1DE3-C1D8-FC1E-DE27FC06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s-MX" dirty="0"/>
              <a:t>Orden del día</a:t>
            </a:r>
          </a:p>
          <a:p>
            <a:pPr marL="457200" indent="-457200">
              <a:buAutoNum type="arabicPeriod"/>
            </a:pPr>
            <a:r>
              <a:rPr lang="es-MX" dirty="0"/>
              <a:t>Regresión lineal simple (p=1)</a:t>
            </a:r>
          </a:p>
          <a:p>
            <a:pPr marL="457200" indent="-457200">
              <a:buAutoNum type="arabicPeriod"/>
            </a:pPr>
            <a:r>
              <a:rPr lang="es-MX" dirty="0">
                <a:ea typeface="+mn-lt"/>
                <a:cs typeface="+mn-lt"/>
              </a:rPr>
              <a:t>Ejercicio </a:t>
            </a:r>
          </a:p>
          <a:p>
            <a:pPr marL="457200" indent="-457200">
              <a:buAutoNum type="arabicPeriod"/>
            </a:pPr>
            <a:r>
              <a:rPr lang="es-MX" dirty="0">
                <a:ea typeface="+mn-lt"/>
                <a:cs typeface="+mn-lt"/>
              </a:rPr>
              <a:t>Regresión lineal múltiple(p&gt;1)</a:t>
            </a:r>
            <a:endParaRPr lang="en-US" dirty="0"/>
          </a:p>
          <a:p>
            <a:pPr marL="457200" indent="-457200">
              <a:buAutoNum type="arabicPeriod"/>
            </a:pPr>
            <a:r>
              <a:rPr lang="es-MX" dirty="0"/>
              <a:t>Ejercicio</a:t>
            </a:r>
          </a:p>
          <a:p>
            <a:pPr marL="457200" indent="-457200">
              <a:buAutoNum type="arabicPeriod"/>
            </a:pPr>
            <a:r>
              <a:rPr lang="es-MX" dirty="0"/>
              <a:t>KNN</a:t>
            </a:r>
          </a:p>
          <a:p>
            <a:pPr marL="457200" indent="-457200"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449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E305-DCB5-F700-59D8-C855AACC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8888-EAF7-005E-799E-CEC536CF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Regresión</a:t>
            </a:r>
            <a:r>
              <a:rPr lang="en-US" dirty="0"/>
              <a:t> Lineal</a:t>
            </a:r>
          </a:p>
          <a:p>
            <a:pPr marL="457200" indent="-457200">
              <a:buAutoNum type="arabicPeriod"/>
            </a:pPr>
            <a:r>
              <a:rPr lang="en-US" dirty="0" err="1"/>
              <a:t>Realiza</a:t>
            </a:r>
            <a:r>
              <a:rPr lang="en-US" dirty="0"/>
              <a:t> la </a:t>
            </a:r>
            <a:r>
              <a:rPr lang="en-US" dirty="0" err="1"/>
              <a:t>regresión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variable (TV, Radio, Newspaper), </a:t>
            </a:r>
            <a:r>
              <a:rPr lang="en-US" dirty="0" err="1"/>
              <a:t>grafícalas</a:t>
            </a:r>
          </a:p>
          <a:p>
            <a:pPr marL="457200" indent="-457200">
              <a:buAutoNum type="arabicPeriod"/>
            </a:pPr>
            <a:r>
              <a:rPr lang="en-US" dirty="0" err="1"/>
              <a:t>Implementa</a:t>
            </a:r>
            <a:r>
              <a:rPr lang="en-US" dirty="0"/>
              <a:t> la </a:t>
            </a:r>
            <a:r>
              <a:rPr lang="en-US" dirty="0" err="1"/>
              <a:t>regresión</a:t>
            </a:r>
            <a:r>
              <a:rPr lang="en-US" dirty="0"/>
              <a:t> </a:t>
            </a:r>
            <a:r>
              <a:rPr lang="en-US" dirty="0" err="1"/>
              <a:t>múltiple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las 3 variables</a:t>
            </a:r>
          </a:p>
          <a:p>
            <a:pPr marL="457200" indent="-457200">
              <a:buAutoNum type="arabicPeriod"/>
            </a:pPr>
            <a:r>
              <a:rPr lang="en-US" dirty="0" err="1"/>
              <a:t>Compara</a:t>
            </a:r>
            <a:r>
              <a:rPr lang="en-US" dirty="0"/>
              <a:t> la </a:t>
            </a:r>
            <a:r>
              <a:rPr lang="en-US" dirty="0" err="1"/>
              <a:t>respuesta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Sklearn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KNN</a:t>
            </a:r>
          </a:p>
          <a:p>
            <a:pPr marL="457200" indent="-457200">
              <a:buAutoNum type="arabicPeriod"/>
            </a:pPr>
            <a:r>
              <a:rPr lang="en-US" dirty="0"/>
              <a:t>Crea un </a:t>
            </a:r>
            <a:r>
              <a:rPr lang="en-US" dirty="0" err="1"/>
              <a:t>subconjunto</a:t>
            </a:r>
            <a:r>
              <a:rPr lang="en-US" dirty="0"/>
              <a:t> con 80%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 de iris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conjunto de </a:t>
            </a:r>
            <a:r>
              <a:rPr lang="en-US" dirty="0" err="1"/>
              <a:t>entrenamiento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Al 20% restante (conjunto de </a:t>
            </a:r>
            <a:r>
              <a:rPr lang="en-US" dirty="0" err="1"/>
              <a:t>prueba</a:t>
            </a:r>
            <a:r>
              <a:rPr lang="en-US" dirty="0"/>
              <a:t>) vas a </a:t>
            </a:r>
            <a:r>
              <a:rPr lang="en-US" dirty="0" err="1"/>
              <a:t>asignarle</a:t>
            </a:r>
            <a:r>
              <a:rPr lang="en-US" dirty="0"/>
              <a:t> la </a:t>
            </a:r>
            <a:r>
              <a:rPr lang="en-US" dirty="0" err="1"/>
              <a:t>etiqueta</a:t>
            </a:r>
            <a:r>
              <a:rPr lang="en-US" dirty="0"/>
              <a:t> del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conjunto de </a:t>
            </a:r>
            <a:r>
              <a:rPr lang="en-US" dirty="0" err="1"/>
              <a:t>entrenamiento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cercano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 </a:t>
            </a:r>
            <a:r>
              <a:rPr lang="en-US" dirty="0" err="1"/>
              <a:t>porcentaje</a:t>
            </a:r>
            <a:r>
              <a:rPr lang="en-US" dirty="0"/>
              <a:t> de </a:t>
            </a:r>
            <a:r>
              <a:rPr lang="en-US" dirty="0" err="1"/>
              <a:t>aciertos</a:t>
            </a:r>
            <a:r>
              <a:rPr lang="en-US" dirty="0"/>
              <a:t> </a:t>
            </a:r>
            <a:r>
              <a:rPr lang="en-US" dirty="0" err="1"/>
              <a:t>totales</a:t>
            </a:r>
            <a:r>
              <a:rPr lang="en-US" dirty="0"/>
              <a:t> </a:t>
            </a:r>
            <a:r>
              <a:rPr lang="en-US" dirty="0" err="1"/>
              <a:t>siguiendo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procedimiento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23B56D4-60C3-887A-5D0D-A3C2D0B7C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28" t="20713" r="10738" b="68185"/>
          <a:stretch/>
        </p:blipFill>
        <p:spPr>
          <a:xfrm>
            <a:off x="2429740" y="432089"/>
            <a:ext cx="6442700" cy="1161608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0D0B91-02F4-01D2-C1E5-FB40D8D53B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30" t="23425" r="10591" b="46063"/>
          <a:stretch/>
        </p:blipFill>
        <p:spPr>
          <a:xfrm>
            <a:off x="2845377" y="2215861"/>
            <a:ext cx="5974199" cy="305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3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71EF7-64F6-A914-44C3-C2CA9D6A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¿Dudas o preguntas?</a:t>
            </a:r>
          </a:p>
        </p:txBody>
      </p:sp>
    </p:spTree>
    <p:extLst>
      <p:ext uri="{BB962C8B-B14F-4D97-AF65-F5344CB8AC3E}">
        <p14:creationId xmlns:p14="http://schemas.microsoft.com/office/powerpoint/2010/main" val="106827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95A8A7FE-BAAC-FDC4-9425-986870627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5" t="18812" r="46977" b="7261"/>
          <a:stretch/>
        </p:blipFill>
        <p:spPr>
          <a:xfrm>
            <a:off x="2542309" y="111703"/>
            <a:ext cx="6441479" cy="51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7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D0638B3-7125-645E-5ED5-CC3284B1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137" y="691469"/>
            <a:ext cx="5721015" cy="426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1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8D2EBDA-B31B-EDE8-EC29-4C9B40A85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083" y="512532"/>
            <a:ext cx="5955721" cy="444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0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2B9F9A2-33CD-5176-357B-238606680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24" t="32348" r="33626" b="34681"/>
          <a:stretch/>
        </p:blipFill>
        <p:spPr>
          <a:xfrm>
            <a:off x="3607379" y="968953"/>
            <a:ext cx="6017441" cy="301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0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B804A3-D13C-2970-2D31-30081DFAD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00" t="21464" r="54724" b="40599"/>
          <a:stretch/>
        </p:blipFill>
        <p:spPr>
          <a:xfrm>
            <a:off x="3256156" y="529452"/>
            <a:ext cx="5232359" cy="3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5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EB66233D-B8B6-BE1F-ED81-AF92A9091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39" t="24173" r="40086" b="29771"/>
          <a:stretch/>
        </p:blipFill>
        <p:spPr>
          <a:xfrm>
            <a:off x="3775495" y="385853"/>
            <a:ext cx="5577690" cy="566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717F21-BFFB-A518-7906-F150ADFA8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50" t="30177" r="9344" b="53452"/>
          <a:stretch/>
        </p:blipFill>
        <p:spPr>
          <a:xfrm>
            <a:off x="2507673" y="735158"/>
            <a:ext cx="7299000" cy="188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6DC2783-AE4E-7465-9AEF-6CB2FAF84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9" t="28243" r="56992" b="43933"/>
          <a:stretch/>
        </p:blipFill>
        <p:spPr>
          <a:xfrm>
            <a:off x="3051717" y="297135"/>
            <a:ext cx="6096535" cy="34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957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97_TF11437505.potx" id="{A814AFD0-4982-44B2-B11C-36632E99DE22}" vid="{FCAA5BDB-2F44-4F34-9873-F8ED54E0AC9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AB21F93FA834EAF2C088CF14607AB" ma:contentTypeVersion="7" ma:contentTypeDescription="Create a new document." ma:contentTypeScope="" ma:versionID="cb3587e30a41725a3f955f6e3f63e157">
  <xsd:schema xmlns:xsd="http://www.w3.org/2001/XMLSchema" xmlns:xs="http://www.w3.org/2001/XMLSchema" xmlns:p="http://schemas.microsoft.com/office/2006/metadata/properties" xmlns:ns3="6e90d7c7-4f0c-4442-ac85-faa40625c878" xmlns:ns4="892318d4-e363-48a4-912e-c56c7be1628f" targetNamespace="http://schemas.microsoft.com/office/2006/metadata/properties" ma:root="true" ma:fieldsID="cc60fb92382c6bae50f68afc94b7feef" ns3:_="" ns4:_="">
    <xsd:import namespace="6e90d7c7-4f0c-4442-ac85-faa40625c878"/>
    <xsd:import namespace="892318d4-e363-48a4-912e-c56c7be162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0d7c7-4f0c-4442-ac85-faa40625c8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318d4-e363-48a4-912e-c56c7be16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CAD238-AB66-4F48-9102-CD67BE45A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90d7c7-4f0c-4442-ac85-faa40625c878"/>
    <ds:schemaRef ds:uri="892318d4-e363-48a4-912e-c56c7be16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892318d4-e363-48a4-912e-c56c7be1628f"/>
    <ds:schemaRef ds:uri="http://schemas.microsoft.com/office/infopath/2007/PartnerControls"/>
    <ds:schemaRef ds:uri="6e90d7c7-4f0c-4442-ac85-faa40625c87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167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RetrospectVTI</vt:lpstr>
      <vt:lpstr>Minería de datos: Clase 17 de octubre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Ejercicio</vt:lpstr>
      <vt:lpstr>PowerPoint Presentation</vt:lpstr>
      <vt:lpstr>¿Dudas o 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Minería de datos</dc:title>
  <dc:creator>Jose Guillermo Herrera Ramirez</dc:creator>
  <cp:lastModifiedBy>Jose Guillermo Herrera Ramirez</cp:lastModifiedBy>
  <cp:revision>1273</cp:revision>
  <dcterms:created xsi:type="dcterms:W3CDTF">2022-08-08T17:41:56Z</dcterms:created>
  <dcterms:modified xsi:type="dcterms:W3CDTF">2022-10-17T22:21:10Z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0x010100ACDAB21F93FA834EAF2C088CF14607AB</vt:lpwstr>
  </property>
</Properties>
</file>