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309" r:id="rId5"/>
    <p:sldId id="398" r:id="rId6"/>
    <p:sldId id="406" r:id="rId7"/>
    <p:sldId id="389" r:id="rId8"/>
    <p:sldId id="403" r:id="rId9"/>
    <p:sldId id="408" r:id="rId10"/>
    <p:sldId id="405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8" r:id="rId20"/>
    <p:sldId id="419" r:id="rId21"/>
    <p:sldId id="363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5AA92-C413-D9DA-1DAF-E45C4170AA1B}" v="40" dt="2022-09-21T21:20:54.530"/>
    <p1510:client id="{07417932-258D-57A3-612D-459DA881C46C}" v="29" dt="2022-09-14T21:33:46.373"/>
    <p1510:client id="{0C051DB8-6879-40E0-7D2B-902F9F8A9863}" v="49" dt="2022-09-21T18:59:35.174"/>
    <p1510:client id="{0D2D5D3C-FE65-F582-4608-B29E12442AEA}" v="115" dt="2022-09-12T16:39:22.122"/>
    <p1510:client id="{1C6FC7EF-F8FA-5CB9-B875-3251EA74F57E}" v="49" dt="2022-10-03T22:18:48.900"/>
    <p1510:client id="{1CA82096-07B7-46F7-8ECE-757CE4B6E1BF}" v="121" dt="2022-10-10T22:40:45.162"/>
    <p1510:client id="{4B6402EE-C908-14BE-80CE-866A430E0AB8}" v="12" dt="2022-10-03T21:01:55.600"/>
    <p1510:client id="{54F3B964-1459-0F76-E51A-C9A74A5485A8}" v="82" dt="2022-09-19T18:37:35.424"/>
    <p1510:client id="{56715FCC-B0AD-7074-8975-3823EE741471}" v="100" dt="2022-09-14T18:06:17.339"/>
    <p1510:client id="{602C5728-74F7-7FFC-A937-CE35B79A9FC1}" v="15" dt="2022-10-12T18:50:46.450"/>
    <p1510:client id="{608D7396-4663-AFE1-B7A3-23EA1F543A63}" v="36" dt="2022-09-13T18:35:17.355"/>
    <p1510:client id="{6D78E7B7-1F1B-4B6B-F6B9-1B6B8E35ADF5}" v="3" dt="2022-10-24T23:01:01.516"/>
    <p1510:client id="{7209E603-BBED-B153-37BF-477B7A99EF00}" v="87" dt="2022-09-19T22:57:00.382"/>
    <p1510:client id="{7299CE9A-63C9-AEBF-BBCF-6F5BC398B66C}" v="160" dt="2022-09-26T22:43:37.973"/>
    <p1510:client id="{85541A08-6A8F-85B1-67C8-FE8B6636FA2A}" v="16" dt="2022-09-21T05:07:10.576"/>
    <p1510:client id="{96988A30-2DD1-20EF-BFBD-1ADF2BB1066C}" v="9" dt="2022-09-12T16:55:58.654"/>
    <p1510:client id="{B45631E9-B950-FD39-C909-A8385288ED7E}" v="652" dt="2022-10-24T19:41:04.109"/>
    <p1510:client id="{BA235209-1277-DF1A-FD5D-18EE8D92626E}" v="241" dt="2022-09-13T21:55:11.621"/>
    <p1510:client id="{C43C60F6-7F68-8462-12E5-8E0092114319}" v="142" dt="2022-10-12T22:43:21.316"/>
    <p1510:client id="{CAB14A19-9EF0-1DE4-B6C7-4C6413720A18}" v="9" dt="2022-09-12T18:35:40.125"/>
    <p1510:client id="{CBAB23E5-04DB-4DDA-08E4-0D039561954F}" v="111" dt="2022-09-28T15:51:53.231"/>
    <p1510:client id="{D1D97E17-ADF2-D5DA-7300-FB03F2D58EE5}" v="60" dt="2022-10-10T18:44:22.956"/>
    <p1510:client id="{DA316D06-BEB9-5F98-1FC5-B3E9A80BD2E2}" v="46" dt="2022-09-28T21:37:29.976"/>
    <p1510:client id="{DBCDBE7C-7FEE-CB5C-2AFD-3BB868AFEECF}" v="318" dt="2022-09-12T04:31:15.871"/>
    <p1510:client id="{E3A1D45F-9468-C30C-0CAB-DA0AC0723C72}" v="435" dt="2022-10-17T22:21:05.102"/>
    <p1510:client id="{F61D4AEF-951F-5FD2-E29E-6C7CE4F93B46}" v="27" dt="2022-09-28T18:47:05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B45631E9-B950-FD39-C909-A8385288ED7E}"/>
    <pc:docChg chg="addSld delSld modSld sldOrd">
      <pc:chgData name="Jose Guillermo Herrera Ramirez" userId="S::guillermo.herrera@udlap.mx::6dc6c2f7-563e-41ca-8285-fab432b350c3" providerId="AD" clId="Web-{B45631E9-B950-FD39-C909-A8385288ED7E}" dt="2022-10-24T19:41:00.109" v="619" actId="20577"/>
      <pc:docMkLst>
        <pc:docMk/>
      </pc:docMkLst>
      <pc:sldChg chg="modSp">
        <pc:chgData name="Jose Guillermo Herrera Ramirez" userId="S::guillermo.herrera@udlap.mx::6dc6c2f7-563e-41ca-8285-fab432b350c3" providerId="AD" clId="Web-{B45631E9-B950-FD39-C909-A8385288ED7E}" dt="2022-10-24T19:41:00.109" v="619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B45631E9-B950-FD39-C909-A8385288ED7E}" dt="2022-10-24T16:40:19.631" v="1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B45631E9-B950-FD39-C909-A8385288ED7E}" dt="2022-10-24T19:41:00.109" v="619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ord">
        <pc:chgData name="Jose Guillermo Herrera Ramirez" userId="S::guillermo.herrera@udlap.mx::6dc6c2f7-563e-41ca-8285-fab432b350c3" providerId="AD" clId="Web-{B45631E9-B950-FD39-C909-A8385288ED7E}" dt="2022-10-24T18:00:15.375" v="3"/>
        <pc:sldMkLst>
          <pc:docMk/>
          <pc:sldMk cId="4128806596" sldId="389"/>
        </pc:sldMkLst>
      </pc:sldChg>
      <pc:sldChg chg="del">
        <pc:chgData name="Jose Guillermo Herrera Ramirez" userId="S::guillermo.herrera@udlap.mx::6dc6c2f7-563e-41ca-8285-fab432b350c3" providerId="AD" clId="Web-{B45631E9-B950-FD39-C909-A8385288ED7E}" dt="2022-10-24T18:00:25.797" v="5"/>
        <pc:sldMkLst>
          <pc:docMk/>
          <pc:sldMk cId="2464351972" sldId="395"/>
        </pc:sldMkLst>
      </pc:sldChg>
      <pc:sldChg chg="del">
        <pc:chgData name="Jose Guillermo Herrera Ramirez" userId="S::guillermo.herrera@udlap.mx::6dc6c2f7-563e-41ca-8285-fab432b350c3" providerId="AD" clId="Web-{B45631E9-B950-FD39-C909-A8385288ED7E}" dt="2022-10-24T18:00:24.360" v="4"/>
        <pc:sldMkLst>
          <pc:docMk/>
          <pc:sldMk cId="2308115257" sldId="401"/>
        </pc:sldMkLst>
      </pc:sldChg>
      <pc:sldChg chg="del">
        <pc:chgData name="Jose Guillermo Herrera Ramirez" userId="S::guillermo.herrera@udlap.mx::6dc6c2f7-563e-41ca-8285-fab432b350c3" providerId="AD" clId="Web-{B45631E9-B950-FD39-C909-A8385288ED7E}" dt="2022-10-24T18:00:35.110" v="7"/>
        <pc:sldMkLst>
          <pc:docMk/>
          <pc:sldMk cId="3815195716" sldId="404"/>
        </pc:sldMkLst>
      </pc:sldChg>
      <pc:sldChg chg="addSp delSp modSp">
        <pc:chgData name="Jose Guillermo Herrera Ramirez" userId="S::guillermo.herrera@udlap.mx::6dc6c2f7-563e-41ca-8285-fab432b350c3" providerId="AD" clId="Web-{B45631E9-B950-FD39-C909-A8385288ED7E}" dt="2022-10-24T18:18:48.032" v="35" actId="1076"/>
        <pc:sldMkLst>
          <pc:docMk/>
          <pc:sldMk cId="3915035805" sldId="405"/>
        </pc:sldMkLst>
        <pc:picChg chg="del">
          <ac:chgData name="Jose Guillermo Herrera Ramirez" userId="S::guillermo.herrera@udlap.mx::6dc6c2f7-563e-41ca-8285-fab432b350c3" providerId="AD" clId="Web-{B45631E9-B950-FD39-C909-A8385288ED7E}" dt="2022-10-24T18:00:43.423" v="9"/>
          <ac:picMkLst>
            <pc:docMk/>
            <pc:sldMk cId="3915035805" sldId="405"/>
            <ac:picMk id="2" creationId="{223B56D4-60C3-887A-5D0D-A3C2D0B7C4D8}"/>
          </ac:picMkLst>
        </pc:picChg>
        <pc:picChg chg="del">
          <ac:chgData name="Jose Guillermo Herrera Ramirez" userId="S::guillermo.herrera@udlap.mx::6dc6c2f7-563e-41ca-8285-fab432b350c3" providerId="AD" clId="Web-{B45631E9-B950-FD39-C909-A8385288ED7E}" dt="2022-10-24T18:00:41.423" v="8"/>
          <ac:picMkLst>
            <pc:docMk/>
            <pc:sldMk cId="3915035805" sldId="405"/>
            <ac:picMk id="3" creationId="{F70D0B91-02F4-01D2-C1E5-FB40D8D53BFB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17:48.451" v="32" actId="1076"/>
          <ac:picMkLst>
            <pc:docMk/>
            <pc:sldMk cId="3915035805" sldId="405"/>
            <ac:picMk id="4" creationId="{8737B73C-4921-4345-7C22-DA9A30211884}"/>
          </ac:picMkLst>
        </pc:picChg>
        <pc:picChg chg="add del mod">
          <ac:chgData name="Jose Guillermo Herrera Ramirez" userId="S::guillermo.herrera@udlap.mx::6dc6c2f7-563e-41ca-8285-fab432b350c3" providerId="AD" clId="Web-{B45631E9-B950-FD39-C909-A8385288ED7E}" dt="2022-10-24T18:17:24.310" v="24"/>
          <ac:picMkLst>
            <pc:docMk/>
            <pc:sldMk cId="3915035805" sldId="405"/>
            <ac:picMk id="5" creationId="{55FFC621-6B63-4988-B0DF-AF55CA6BE00C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17:43.701" v="29" actId="1076"/>
          <ac:picMkLst>
            <pc:docMk/>
            <pc:sldMk cId="3915035805" sldId="405"/>
            <ac:picMk id="6" creationId="{1ED63233-E890-242F-08F0-99E560639981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18:48.032" v="35" actId="1076"/>
          <ac:picMkLst>
            <pc:docMk/>
            <pc:sldMk cId="3915035805" sldId="405"/>
            <ac:picMk id="7" creationId="{EBB8DDBF-C7B4-1615-B09A-D25D07644918}"/>
          </ac:picMkLst>
        </pc:picChg>
      </pc:sldChg>
      <pc:sldChg chg="ord">
        <pc:chgData name="Jose Guillermo Herrera Ramirez" userId="S::guillermo.herrera@udlap.mx::6dc6c2f7-563e-41ca-8285-fab432b350c3" providerId="AD" clId="Web-{B45631E9-B950-FD39-C909-A8385288ED7E}" dt="2022-10-24T17:59:57.749" v="2"/>
        <pc:sldMkLst>
          <pc:docMk/>
          <pc:sldMk cId="3200805529" sldId="406"/>
        </pc:sldMkLst>
      </pc:sldChg>
      <pc:sldChg chg="del">
        <pc:chgData name="Jose Guillermo Herrera Ramirez" userId="S::guillermo.herrera@udlap.mx::6dc6c2f7-563e-41ca-8285-fab432b350c3" providerId="AD" clId="Web-{B45631E9-B950-FD39-C909-A8385288ED7E}" dt="2022-10-24T18:00:33.767" v="6"/>
        <pc:sldMkLst>
          <pc:docMk/>
          <pc:sldMk cId="410067496" sldId="409"/>
        </pc:sldMkLst>
      </pc:sldChg>
      <pc:sldChg chg="addSp delSp modSp add replId">
        <pc:chgData name="Jose Guillermo Herrera Ramirez" userId="S::guillermo.herrera@udlap.mx::6dc6c2f7-563e-41ca-8285-fab432b350c3" providerId="AD" clId="Web-{B45631E9-B950-FD39-C909-A8385288ED7E}" dt="2022-10-24T18:19:52.894" v="40" actId="1076"/>
        <pc:sldMkLst>
          <pc:docMk/>
          <pc:sldMk cId="3415841797" sldId="409"/>
        </pc:sldMkLst>
        <pc:picChg chg="add del mod">
          <ac:chgData name="Jose Guillermo Herrera Ramirez" userId="S::guillermo.herrera@udlap.mx::6dc6c2f7-563e-41ca-8285-fab432b350c3" providerId="AD" clId="Web-{B45631E9-B950-FD39-C909-A8385288ED7E}" dt="2022-10-24T18:16:53.683" v="16"/>
          <ac:picMkLst>
            <pc:docMk/>
            <pc:sldMk cId="3415841797" sldId="409"/>
            <ac:picMk id="2" creationId="{29DAD58C-14E7-335F-1394-C028242B7828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19:42.628" v="38" actId="1076"/>
          <ac:picMkLst>
            <pc:docMk/>
            <pc:sldMk cId="3415841797" sldId="409"/>
            <ac:picMk id="3" creationId="{356D0D7B-6A27-C351-DF26-2F6F458AE18E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19:52.894" v="40" actId="1076"/>
          <ac:picMkLst>
            <pc:docMk/>
            <pc:sldMk cId="3415841797" sldId="409"/>
            <ac:picMk id="5" creationId="{B340C48D-D603-6EB6-5A25-8173A028C585}"/>
          </ac:picMkLst>
        </pc:picChg>
      </pc:sldChg>
      <pc:sldChg chg="addSp delSp modSp add replId">
        <pc:chgData name="Jose Guillermo Herrera Ramirez" userId="S::guillermo.herrera@udlap.mx::6dc6c2f7-563e-41ca-8285-fab432b350c3" providerId="AD" clId="Web-{B45631E9-B950-FD39-C909-A8385288ED7E}" dt="2022-10-24T18:25:37.721" v="62" actId="1076"/>
        <pc:sldMkLst>
          <pc:docMk/>
          <pc:sldMk cId="2608915612" sldId="410"/>
        </pc:sldMkLst>
        <pc:picChg chg="add del mod">
          <ac:chgData name="Jose Guillermo Herrera Ramirez" userId="S::guillermo.herrera@udlap.mx::6dc6c2f7-563e-41ca-8285-fab432b350c3" providerId="AD" clId="Web-{B45631E9-B950-FD39-C909-A8385288ED7E}" dt="2022-10-24T18:24:00.170" v="49"/>
          <ac:picMkLst>
            <pc:docMk/>
            <pc:sldMk cId="2608915612" sldId="410"/>
            <ac:picMk id="2" creationId="{676EDDC7-0D6C-F37A-3B84-96ED1E6D848D}"/>
          </ac:picMkLst>
        </pc:picChg>
        <pc:picChg chg="add del mod">
          <ac:chgData name="Jose Guillermo Herrera Ramirez" userId="S::guillermo.herrera@udlap.mx::6dc6c2f7-563e-41ca-8285-fab432b350c3" providerId="AD" clId="Web-{B45631E9-B950-FD39-C909-A8385288ED7E}" dt="2022-10-24T18:24:38.922" v="54"/>
          <ac:picMkLst>
            <pc:docMk/>
            <pc:sldMk cId="2608915612" sldId="410"/>
            <ac:picMk id="3" creationId="{D51E3B82-06D6-500C-38F5-37B3D6B9471C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21:23.648" v="48" actId="1076"/>
          <ac:picMkLst>
            <pc:docMk/>
            <pc:sldMk cId="2608915612" sldId="410"/>
            <ac:picMk id="4" creationId="{A4A2A39D-45C6-42F4-519A-64F360D6BB79}"/>
          </ac:picMkLst>
        </pc:picChg>
        <pc:picChg chg="add del mod">
          <ac:chgData name="Jose Guillermo Herrera Ramirez" userId="S::guillermo.herrera@udlap.mx::6dc6c2f7-563e-41ca-8285-fab432b350c3" providerId="AD" clId="Web-{B45631E9-B950-FD39-C909-A8385288ED7E}" dt="2022-10-24T18:24:44.828" v="55"/>
          <ac:picMkLst>
            <pc:docMk/>
            <pc:sldMk cId="2608915612" sldId="410"/>
            <ac:picMk id="5" creationId="{00348BF7-0A6F-79C3-2F6A-214DADC320B6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25:08.111" v="58" actId="1076"/>
          <ac:picMkLst>
            <pc:docMk/>
            <pc:sldMk cId="2608915612" sldId="410"/>
            <ac:picMk id="6" creationId="{751ED7E3-4A9F-3464-335E-519F0C35BCC0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25:37.721" v="62" actId="1076"/>
          <ac:picMkLst>
            <pc:docMk/>
            <pc:sldMk cId="2608915612" sldId="410"/>
            <ac:picMk id="8" creationId="{0C6787D9-05C0-BC7B-8D58-2F32260D3DD7}"/>
          </ac:picMkLst>
        </pc:picChg>
      </pc:sldChg>
      <pc:sldChg chg="addSp modSp add replId">
        <pc:chgData name="Jose Guillermo Herrera Ramirez" userId="S::guillermo.herrera@udlap.mx::6dc6c2f7-563e-41ca-8285-fab432b350c3" providerId="AD" clId="Web-{B45631E9-B950-FD39-C909-A8385288ED7E}" dt="2022-10-24T18:33:03.709" v="76" actId="1076"/>
        <pc:sldMkLst>
          <pc:docMk/>
          <pc:sldMk cId="4106743329" sldId="411"/>
        </pc:sldMkLst>
        <pc:picChg chg="add mod">
          <ac:chgData name="Jose Guillermo Herrera Ramirez" userId="S::guillermo.herrera@udlap.mx::6dc6c2f7-563e-41ca-8285-fab432b350c3" providerId="AD" clId="Web-{B45631E9-B950-FD39-C909-A8385288ED7E}" dt="2022-10-24T18:27:40.398" v="68" actId="1076"/>
          <ac:picMkLst>
            <pc:docMk/>
            <pc:sldMk cId="4106743329" sldId="411"/>
            <ac:picMk id="2" creationId="{921A9802-B464-7A70-E526-7D08C458D64E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32:58.678" v="74" actId="1076"/>
          <ac:picMkLst>
            <pc:docMk/>
            <pc:sldMk cId="4106743329" sldId="411"/>
            <ac:picMk id="3" creationId="{C4611076-AC2D-DFBC-7A88-E64E13F12042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33:03.709" v="76" actId="1076"/>
          <ac:picMkLst>
            <pc:docMk/>
            <pc:sldMk cId="4106743329" sldId="411"/>
            <ac:picMk id="4" creationId="{2A610B0E-4C72-949A-1233-14B7AA05BD08}"/>
          </ac:picMkLst>
        </pc:picChg>
      </pc:sldChg>
      <pc:sldChg chg="addSp modSp add replId">
        <pc:chgData name="Jose Guillermo Herrera Ramirez" userId="S::guillermo.herrera@udlap.mx::6dc6c2f7-563e-41ca-8285-fab432b350c3" providerId="AD" clId="Web-{B45631E9-B950-FD39-C909-A8385288ED7E}" dt="2022-10-24T18:39:32.538" v="90" actId="1076"/>
        <pc:sldMkLst>
          <pc:docMk/>
          <pc:sldMk cId="1619234266" sldId="412"/>
        </pc:sldMkLst>
        <pc:picChg chg="add mod">
          <ac:chgData name="Jose Guillermo Herrera Ramirez" userId="S::guillermo.herrera@udlap.mx::6dc6c2f7-563e-41ca-8285-fab432b350c3" providerId="AD" clId="Web-{B45631E9-B950-FD39-C909-A8385288ED7E}" dt="2022-10-24T18:38:26.270" v="85" actId="1076"/>
          <ac:picMkLst>
            <pc:docMk/>
            <pc:sldMk cId="1619234266" sldId="412"/>
            <ac:picMk id="2" creationId="{94DDB5CA-0DCB-F726-6AD1-590DE76DD1BD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39:32.538" v="90" actId="1076"/>
          <ac:picMkLst>
            <pc:docMk/>
            <pc:sldMk cId="1619234266" sldId="412"/>
            <ac:picMk id="3" creationId="{6B433BAD-B033-5409-29F5-C4DADBAE8821}"/>
          </ac:picMkLst>
        </pc:picChg>
      </pc:sldChg>
      <pc:sldChg chg="addSp modSp add replId">
        <pc:chgData name="Jose Guillermo Herrera Ramirez" userId="S::guillermo.herrera@udlap.mx::6dc6c2f7-563e-41ca-8285-fab432b350c3" providerId="AD" clId="Web-{B45631E9-B950-FD39-C909-A8385288ED7E}" dt="2022-10-24T18:42:04.669" v="102" actId="1076"/>
        <pc:sldMkLst>
          <pc:docMk/>
          <pc:sldMk cId="26479926" sldId="413"/>
        </pc:sldMkLst>
        <pc:picChg chg="add mod">
          <ac:chgData name="Jose Guillermo Herrera Ramirez" userId="S::guillermo.herrera@udlap.mx::6dc6c2f7-563e-41ca-8285-fab432b350c3" providerId="AD" clId="Web-{B45631E9-B950-FD39-C909-A8385288ED7E}" dt="2022-10-24T18:42:00.638" v="100" actId="1076"/>
          <ac:picMkLst>
            <pc:docMk/>
            <pc:sldMk cId="26479926" sldId="413"/>
            <ac:picMk id="2" creationId="{59045C30-8FC3-CA07-0557-0981110FE1E2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42:02.576" v="101" actId="1076"/>
          <ac:picMkLst>
            <pc:docMk/>
            <pc:sldMk cId="26479926" sldId="413"/>
            <ac:picMk id="4" creationId="{0ADF30DE-7257-BDCD-9C66-58A493D60A1F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42:04.669" v="102" actId="1076"/>
          <ac:picMkLst>
            <pc:docMk/>
            <pc:sldMk cId="26479926" sldId="413"/>
            <ac:picMk id="5" creationId="{2DECA571-325F-1A3C-E5B3-847FC0BA8987}"/>
          </ac:picMkLst>
        </pc:picChg>
      </pc:sldChg>
      <pc:sldChg chg="addSp modSp add replId">
        <pc:chgData name="Jose Guillermo Herrera Ramirez" userId="S::guillermo.herrera@udlap.mx::6dc6c2f7-563e-41ca-8285-fab432b350c3" providerId="AD" clId="Web-{B45631E9-B950-FD39-C909-A8385288ED7E}" dt="2022-10-24T18:46:09.789" v="135" actId="1076"/>
        <pc:sldMkLst>
          <pc:docMk/>
          <pc:sldMk cId="3832368510" sldId="414"/>
        </pc:sldMkLst>
        <pc:picChg chg="add mod">
          <ac:chgData name="Jose Guillermo Herrera Ramirez" userId="S::guillermo.herrera@udlap.mx::6dc6c2f7-563e-41ca-8285-fab432b350c3" providerId="AD" clId="Web-{B45631E9-B950-FD39-C909-A8385288ED7E}" dt="2022-10-24T18:46:06.977" v="134" actId="14100"/>
          <ac:picMkLst>
            <pc:docMk/>
            <pc:sldMk cId="3832368510" sldId="414"/>
            <ac:picMk id="2" creationId="{0AEBFFA5-FD9A-59DB-7AF7-5A2787DAAAFB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46:06.586" v="133" actId="1076"/>
          <ac:picMkLst>
            <pc:docMk/>
            <pc:sldMk cId="3832368510" sldId="414"/>
            <ac:picMk id="3" creationId="{322CD846-82F7-8AAD-E08E-CFA434A236F4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46:09.789" v="135" actId="1076"/>
          <ac:picMkLst>
            <pc:docMk/>
            <pc:sldMk cId="3832368510" sldId="414"/>
            <ac:picMk id="4" creationId="{556373FD-6A95-3812-87DD-48E572F0F384}"/>
          </ac:picMkLst>
        </pc:picChg>
      </pc:sldChg>
      <pc:sldChg chg="addSp delSp modSp add replId">
        <pc:chgData name="Jose Guillermo Herrera Ramirez" userId="S::guillermo.herrera@udlap.mx::6dc6c2f7-563e-41ca-8285-fab432b350c3" providerId="AD" clId="Web-{B45631E9-B950-FD39-C909-A8385288ED7E}" dt="2022-10-24T18:45:16.146" v="128" actId="1076"/>
        <pc:sldMkLst>
          <pc:docMk/>
          <pc:sldMk cId="2725778541" sldId="415"/>
        </pc:sldMkLst>
        <pc:picChg chg="add del mod">
          <ac:chgData name="Jose Guillermo Herrera Ramirez" userId="S::guillermo.herrera@udlap.mx::6dc6c2f7-563e-41ca-8285-fab432b350c3" providerId="AD" clId="Web-{B45631E9-B950-FD39-C909-A8385288ED7E}" dt="2022-10-24T18:44:15.597" v="114"/>
          <ac:picMkLst>
            <pc:docMk/>
            <pc:sldMk cId="2725778541" sldId="415"/>
            <ac:picMk id="2" creationId="{ABAA10FB-DCD7-463A-EB0C-0AE6F1AD1F7C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44:39.660" v="123" actId="1076"/>
          <ac:picMkLst>
            <pc:docMk/>
            <pc:sldMk cId="2725778541" sldId="415"/>
            <ac:picMk id="3" creationId="{47E8B3F1-4021-536F-7CFA-156E02741403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45:08.880" v="126" actId="1076"/>
          <ac:picMkLst>
            <pc:docMk/>
            <pc:sldMk cId="2725778541" sldId="415"/>
            <ac:picMk id="4" creationId="{105568AB-1728-5CD8-4F83-1D5F98FFC629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45:16.146" v="128" actId="1076"/>
          <ac:picMkLst>
            <pc:docMk/>
            <pc:sldMk cId="2725778541" sldId="415"/>
            <ac:picMk id="6" creationId="{51C9DF8B-C352-2CA8-0430-2CEA9F8E04D1}"/>
          </ac:picMkLst>
        </pc:picChg>
      </pc:sldChg>
      <pc:sldChg chg="addSp modSp add replId">
        <pc:chgData name="Jose Guillermo Herrera Ramirez" userId="S::guillermo.herrera@udlap.mx::6dc6c2f7-563e-41ca-8285-fab432b350c3" providerId="AD" clId="Web-{B45631E9-B950-FD39-C909-A8385288ED7E}" dt="2022-10-24T18:47:25.902" v="141" actId="1076"/>
        <pc:sldMkLst>
          <pc:docMk/>
          <pc:sldMk cId="4139205197" sldId="416"/>
        </pc:sldMkLst>
        <pc:picChg chg="add mod">
          <ac:chgData name="Jose Guillermo Herrera Ramirez" userId="S::guillermo.herrera@udlap.mx::6dc6c2f7-563e-41ca-8285-fab432b350c3" providerId="AD" clId="Web-{B45631E9-B950-FD39-C909-A8385288ED7E}" dt="2022-10-24T18:46:59.135" v="138" actId="14100"/>
          <ac:picMkLst>
            <pc:docMk/>
            <pc:sldMk cId="4139205197" sldId="416"/>
            <ac:picMk id="2" creationId="{48670BBE-3E59-734B-BA26-89981288597F}"/>
          </ac:picMkLst>
        </pc:picChg>
        <pc:picChg chg="add mod">
          <ac:chgData name="Jose Guillermo Herrera Ramirez" userId="S::guillermo.herrera@udlap.mx::6dc6c2f7-563e-41ca-8285-fab432b350c3" providerId="AD" clId="Web-{B45631E9-B950-FD39-C909-A8385288ED7E}" dt="2022-10-24T18:47:25.902" v="141" actId="1076"/>
          <ac:picMkLst>
            <pc:docMk/>
            <pc:sldMk cId="4139205197" sldId="416"/>
            <ac:picMk id="3" creationId="{5CF52329-B26A-DD15-6264-A8B536B7FAB5}"/>
          </ac:picMkLst>
        </pc:picChg>
      </pc:sldChg>
      <pc:sldChg chg="add del replId">
        <pc:chgData name="Jose Guillermo Herrera Ramirez" userId="S::guillermo.herrera@udlap.mx::6dc6c2f7-563e-41ca-8285-fab432b350c3" providerId="AD" clId="Web-{B45631E9-B950-FD39-C909-A8385288ED7E}" dt="2022-10-24T19:14:22.971" v="609"/>
        <pc:sldMkLst>
          <pc:docMk/>
          <pc:sldMk cId="2057660992" sldId="417"/>
        </pc:sldMkLst>
      </pc:sldChg>
      <pc:sldChg chg="modSp add ord replId">
        <pc:chgData name="Jose Guillermo Herrera Ramirez" userId="S::guillermo.herrera@udlap.mx::6dc6c2f7-563e-41ca-8285-fab432b350c3" providerId="AD" clId="Web-{B45631E9-B950-FD39-C909-A8385288ED7E}" dt="2022-10-24T18:49:17.344" v="176" actId="20577"/>
        <pc:sldMkLst>
          <pc:docMk/>
          <pc:sldMk cId="2389902390" sldId="418"/>
        </pc:sldMkLst>
        <pc:spChg chg="mod">
          <ac:chgData name="Jose Guillermo Herrera Ramirez" userId="S::guillermo.herrera@udlap.mx::6dc6c2f7-563e-41ca-8285-fab432b350c3" providerId="AD" clId="Web-{B45631E9-B950-FD39-C909-A8385288ED7E}" dt="2022-10-24T18:49:06.297" v="173" actId="20577"/>
          <ac:spMkLst>
            <pc:docMk/>
            <pc:sldMk cId="2389902390" sldId="418"/>
            <ac:spMk id="2" creationId="{A7A8E305-DCB5-F700-59D8-C855AACCB8B2}"/>
          </ac:spMkLst>
        </pc:spChg>
        <pc:spChg chg="mod">
          <ac:chgData name="Jose Guillermo Herrera Ramirez" userId="S::guillermo.herrera@udlap.mx::6dc6c2f7-563e-41ca-8285-fab432b350c3" providerId="AD" clId="Web-{B45631E9-B950-FD39-C909-A8385288ED7E}" dt="2022-10-24T18:49:17.344" v="176" actId="20577"/>
          <ac:spMkLst>
            <pc:docMk/>
            <pc:sldMk cId="2389902390" sldId="418"/>
            <ac:spMk id="3" creationId="{9D748888-EAF7-005E-799E-CEC536CF47D7}"/>
          </ac:spMkLst>
        </pc:spChg>
      </pc:sldChg>
      <pc:sldChg chg="modSp add replId">
        <pc:chgData name="Jose Guillermo Herrera Ramirez" userId="S::guillermo.herrera@udlap.mx::6dc6c2f7-563e-41ca-8285-fab432b350c3" providerId="AD" clId="Web-{B45631E9-B950-FD39-C909-A8385288ED7E}" dt="2022-10-24T19:13:36.062" v="608" actId="20577"/>
        <pc:sldMkLst>
          <pc:docMk/>
          <pc:sldMk cId="3282846906" sldId="419"/>
        </pc:sldMkLst>
        <pc:spChg chg="mod">
          <ac:chgData name="Jose Guillermo Herrera Ramirez" userId="S::guillermo.herrera@udlap.mx::6dc6c2f7-563e-41ca-8285-fab432b350c3" providerId="AD" clId="Web-{B45631E9-B950-FD39-C909-A8385288ED7E}" dt="2022-10-24T19:12:45.232" v="576" actId="20577"/>
          <ac:spMkLst>
            <pc:docMk/>
            <pc:sldMk cId="3282846906" sldId="419"/>
            <ac:spMk id="2" creationId="{A7A8E305-DCB5-F700-59D8-C855AACCB8B2}"/>
          </ac:spMkLst>
        </pc:spChg>
        <pc:spChg chg="mod">
          <ac:chgData name="Jose Guillermo Herrera Ramirez" userId="S::guillermo.herrera@udlap.mx::6dc6c2f7-563e-41ca-8285-fab432b350c3" providerId="AD" clId="Web-{B45631E9-B950-FD39-C909-A8385288ED7E}" dt="2022-10-24T19:13:36.062" v="608" actId="20577"/>
          <ac:spMkLst>
            <pc:docMk/>
            <pc:sldMk cId="3282846906" sldId="419"/>
            <ac:spMk id="3" creationId="{9D748888-EAF7-005E-799E-CEC536CF47D7}"/>
          </ac:spMkLst>
        </pc:spChg>
      </pc:sldChg>
    </pc:docChg>
  </pc:docChgLst>
  <pc:docChgLst>
    <pc:chgData name="Jose Guillermo Herrera Ramirez" userId="S::guillermo.herrera@udlap.mx::6dc6c2f7-563e-41ca-8285-fab432b350c3" providerId="AD" clId="Web-{6D78E7B7-1F1B-4B6B-F6B9-1B6B8E35ADF5}"/>
    <pc:docChg chg="modSld">
      <pc:chgData name="Jose Guillermo Herrera Ramirez" userId="S::guillermo.herrera@udlap.mx::6dc6c2f7-563e-41ca-8285-fab432b350c3" providerId="AD" clId="Web-{6D78E7B7-1F1B-4B6B-F6B9-1B6B8E35ADF5}" dt="2022-10-24T23:01:01.516" v="2" actId="20577"/>
      <pc:docMkLst>
        <pc:docMk/>
      </pc:docMkLst>
      <pc:sldChg chg="modSp">
        <pc:chgData name="Jose Guillermo Herrera Ramirez" userId="S::guillermo.herrera@udlap.mx::6dc6c2f7-563e-41ca-8285-fab432b350c3" providerId="AD" clId="Web-{6D78E7B7-1F1B-4B6B-F6B9-1B6B8E35ADF5}" dt="2022-10-24T23:01:01.516" v="2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6D78E7B7-1F1B-4B6B-F6B9-1B6B8E35ADF5}" dt="2022-10-24T23:01:01.516" v="2" actId="20577"/>
          <ac:spMkLst>
            <pc:docMk/>
            <pc:sldMk cId="1714490226" sldId="309"/>
            <ac:spMk id="2" creationId="{242F7011-D7C5-7963-A196-D3ADA012B7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24/10/2022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24/10/2022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24/10/2022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24/10/2022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24/10/2022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24/10/2022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24/10/2022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24/10/2022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24/10/2022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24/10/2022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24/10/2022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24/10/2022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24 de octubre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AutoNum type="arabicPeriod"/>
            </a:pPr>
            <a:r>
              <a:rPr lang="es-MX" dirty="0"/>
              <a:t>Regresión lineal simple como método de clasificación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Regresión lineal múltiple como método de clasificación</a:t>
            </a:r>
            <a:endParaRPr lang="es-MX" dirty="0"/>
          </a:p>
          <a:p>
            <a:pPr marL="457200" indent="-457200">
              <a:buAutoNum type="arabicPeriod"/>
            </a:pPr>
            <a:r>
              <a:rPr lang="es-MX" dirty="0"/>
              <a:t>Tarea</a:t>
            </a:r>
          </a:p>
          <a:p>
            <a:pPr marL="457200" indent="-45720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21A9802-B464-7A70-E526-7D08C458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347" y="524449"/>
            <a:ext cx="4788568" cy="461597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4611076-AC2D-DFBC-7A88-E64E13F12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" y="411163"/>
            <a:ext cx="5059278" cy="2035173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A610B0E-4C72-949A-1233-14B7AA05B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54" y="2581977"/>
            <a:ext cx="6172200" cy="16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4DDB5CA-0DCB-F726-6AD1-590DE76D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584606"/>
            <a:ext cx="4758489" cy="4585892"/>
          </a:xfrm>
          <a:prstGeom prst="rect">
            <a:avLst/>
          </a:prstGeom>
        </p:spPr>
      </p:pic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B433BAD-B033-5409-29F5-C4DADBAE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0" y="1118382"/>
            <a:ext cx="5781173" cy="33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9045C30-8FC3-CA07-0557-0981110F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9" y="61797"/>
            <a:ext cx="5670884" cy="4548668"/>
          </a:xfrm>
          <a:prstGeom prst="rect">
            <a:avLst/>
          </a:prstGeom>
        </p:spPr>
      </p:pic>
      <p:pic>
        <p:nvPicPr>
          <p:cNvPr id="4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ADF30DE-7257-BDCD-9C66-58A493D60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138" y="23133"/>
            <a:ext cx="4758489" cy="458589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DECA571-325F-1A3C-E5B3-847FC0BA8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373" y="4831269"/>
            <a:ext cx="7014410" cy="12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AEBFFA5-FD9A-59DB-7AF7-5A2787DA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" y="97694"/>
            <a:ext cx="7275094" cy="1759741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22CD846-82F7-8AAD-E08E-CFA434A2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53" y="3079"/>
            <a:ext cx="4868778" cy="4686155"/>
          </a:xfrm>
          <a:prstGeom prst="rect">
            <a:avLst/>
          </a:prstGeom>
        </p:spPr>
      </p:pic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56373FD-6A95-3812-87DD-48E572F0F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9" y="2346605"/>
            <a:ext cx="6212305" cy="19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7E8B3F1-4021-536F-7CFA-156E0274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27" y="592000"/>
            <a:ext cx="5299910" cy="1703579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05568AB-1728-5CD8-4F83-1D5F98FF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27" y="2843442"/>
            <a:ext cx="5811252" cy="2935749"/>
          </a:xfrm>
          <a:prstGeom prst="rect">
            <a:avLst/>
          </a:prstGeom>
        </p:spPr>
      </p:pic>
      <p:pic>
        <p:nvPicPr>
          <p:cNvPr id="6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1C9DF8B-C352-2CA8-0430-2CEA9F8E0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584" y="594631"/>
            <a:ext cx="4868778" cy="46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7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8670BBE-3E59-734B-BA26-89981288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216" y="303869"/>
            <a:ext cx="4658226" cy="4485629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CF52329-B26A-DD15-6264-A8B536B7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32" y="1341265"/>
            <a:ext cx="7134726" cy="13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0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E305-DCB5-F700-59D8-C855AACC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Tarea individual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8888-EAF7-005E-799E-CEC536CF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9096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KNN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/>
              <a:t>Crea un </a:t>
            </a:r>
            <a:r>
              <a:rPr lang="en-US" dirty="0" err="1"/>
              <a:t>subconjunto</a:t>
            </a:r>
            <a:r>
              <a:rPr lang="en-US" dirty="0"/>
              <a:t> con 80%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 de iris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conjunto de </a:t>
            </a:r>
            <a:r>
              <a:rPr lang="en-US" dirty="0" err="1"/>
              <a:t>entrenamiento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Al 20% restante (conjunto de </a:t>
            </a:r>
            <a:r>
              <a:rPr lang="en-US" dirty="0" err="1"/>
              <a:t>prueba</a:t>
            </a:r>
            <a:r>
              <a:rPr lang="en-US" dirty="0"/>
              <a:t>) vas a </a:t>
            </a:r>
            <a:r>
              <a:rPr lang="en-US" dirty="0" err="1"/>
              <a:t>asignarle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del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conjunto de </a:t>
            </a:r>
            <a:r>
              <a:rPr lang="en-US" dirty="0" err="1"/>
              <a:t>entrenamiento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cercano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aciertos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E305-DCB5-F700-59D8-C855AACC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Tarea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8888-EAF7-005E-799E-CEC536CF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9096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Hacer un </a:t>
            </a:r>
            <a:r>
              <a:rPr lang="en-US" dirty="0" err="1"/>
              <a:t>reporte</a:t>
            </a:r>
            <a:r>
              <a:rPr lang="en-US" dirty="0"/>
              <a:t> con 2 </a:t>
            </a:r>
            <a:r>
              <a:rPr lang="en-US" dirty="0" err="1"/>
              <a:t>secciones</a:t>
            </a:r>
            <a:r>
              <a:rPr lang="en-US" dirty="0"/>
              <a:t>, </a:t>
            </a:r>
          </a:p>
          <a:p>
            <a:pPr marL="457200" indent="-457200">
              <a:buAutoNum type="arabicPeriod"/>
            </a:pPr>
            <a:r>
              <a:rPr lang="en-US" dirty="0"/>
              <a:t>Hacer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sección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agrupamiento</a:t>
            </a:r>
            <a:r>
              <a:rPr lang="en-US" dirty="0"/>
              <a:t> </a:t>
            </a:r>
            <a:r>
              <a:rPr lang="en-US" b="1" dirty="0"/>
              <a:t>(3pts)</a:t>
            </a:r>
            <a:r>
              <a:rPr lang="en-US" dirty="0"/>
              <a:t> y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final </a:t>
            </a:r>
            <a:r>
              <a:rPr lang="en-US" b="1" dirty="0"/>
              <a:t>(3pts)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conclusiones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Hacer un </a:t>
            </a:r>
            <a:r>
              <a:rPr lang="en-US" dirty="0" err="1"/>
              <a:t>reporte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regresión</a:t>
            </a:r>
            <a:r>
              <a:rPr lang="en-US" dirty="0"/>
              <a:t> lineal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predicción</a:t>
            </a:r>
            <a:r>
              <a:rPr lang="en-US" dirty="0"/>
              <a:t> </a:t>
            </a:r>
            <a:r>
              <a:rPr lang="en-US" b="1" dirty="0">
                <a:ea typeface="+mn-lt"/>
                <a:cs typeface="+mn-lt"/>
              </a:rPr>
              <a:t>(2pts)</a:t>
            </a:r>
            <a:r>
              <a:rPr lang="en-US" dirty="0"/>
              <a:t> y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proyeto</a:t>
            </a:r>
            <a:r>
              <a:rPr lang="en-US" dirty="0"/>
              <a:t> final </a:t>
            </a:r>
            <a:r>
              <a:rPr lang="en-US" b="1" dirty="0"/>
              <a:t>(2pts)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conclusiones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Entrega: Sábado 5 de </a:t>
            </a:r>
            <a:r>
              <a:rPr lang="en-US" dirty="0" err="1">
                <a:ea typeface="+mn-lt"/>
                <a:cs typeface="+mn-lt"/>
              </a:rPr>
              <a:t>noviembre</a:t>
            </a:r>
            <a:r>
              <a:rPr lang="en-US" dirty="0">
                <a:ea typeface="+mn-lt"/>
                <a:cs typeface="+mn-lt"/>
              </a:rPr>
              <a:t> a las 11:59am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284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106827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5A8A7FE-BAAC-FDC4-9425-986870627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5" t="18812" r="46977" b="7261"/>
          <a:stretch/>
        </p:blipFill>
        <p:spPr>
          <a:xfrm>
            <a:off x="2542309" y="111703"/>
            <a:ext cx="6441479" cy="51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8D2EBDA-B31B-EDE8-EC29-4C9B40A8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83" y="512532"/>
            <a:ext cx="5955721" cy="44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B9F9A2-33CD-5176-357B-238606680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4" t="32348" r="33626" b="34681"/>
          <a:stretch/>
        </p:blipFill>
        <p:spPr>
          <a:xfrm>
            <a:off x="3607379" y="968953"/>
            <a:ext cx="6017441" cy="30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EB66233D-B8B6-BE1F-ED81-AF92A9091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39" t="24173" r="40086" b="29771"/>
          <a:stretch/>
        </p:blipFill>
        <p:spPr>
          <a:xfrm>
            <a:off x="3775495" y="385853"/>
            <a:ext cx="5577690" cy="566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E305-DCB5-F700-59D8-C855AACC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8888-EAF7-005E-799E-CEC536CF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Regresión</a:t>
            </a:r>
            <a:r>
              <a:rPr lang="en-US" dirty="0"/>
              <a:t> Lineal</a:t>
            </a:r>
          </a:p>
          <a:p>
            <a:pPr marL="457200" indent="-457200">
              <a:buAutoNum type="arabicPeriod"/>
            </a:pPr>
            <a:r>
              <a:rPr lang="en-US" dirty="0" err="1"/>
              <a:t>Realiza</a:t>
            </a:r>
            <a:r>
              <a:rPr lang="en-US" dirty="0"/>
              <a:t> la </a:t>
            </a: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variable (TV, Radio, Newspaper), </a:t>
            </a:r>
            <a:r>
              <a:rPr lang="en-US" dirty="0" err="1"/>
              <a:t>grafícalas</a:t>
            </a:r>
          </a:p>
          <a:p>
            <a:pPr marL="457200" indent="-457200">
              <a:buAutoNum type="arabicPeriod"/>
            </a:pPr>
            <a:r>
              <a:rPr lang="en-US" dirty="0" err="1"/>
              <a:t>Implementa</a:t>
            </a:r>
            <a:r>
              <a:rPr lang="en-US" dirty="0"/>
              <a:t> la </a:t>
            </a: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múltiple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las 3 variables</a:t>
            </a:r>
          </a:p>
          <a:p>
            <a:pPr marL="457200" indent="-457200">
              <a:buAutoNum type="arabicPeriod"/>
            </a:pPr>
            <a:r>
              <a:rPr lang="en-US" dirty="0" err="1"/>
              <a:t>Compara</a:t>
            </a:r>
            <a:r>
              <a:rPr lang="en-US" dirty="0"/>
              <a:t> la </a:t>
            </a:r>
            <a:r>
              <a:rPr lang="en-US" dirty="0" err="1"/>
              <a:t>respuesta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Sklearn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KNN</a:t>
            </a:r>
          </a:p>
          <a:p>
            <a:pPr marL="457200" indent="-457200">
              <a:buAutoNum type="arabicPeriod"/>
            </a:pPr>
            <a:r>
              <a:rPr lang="en-US" dirty="0"/>
              <a:t>Crea un </a:t>
            </a:r>
            <a:r>
              <a:rPr lang="en-US" dirty="0" err="1"/>
              <a:t>subconjunto</a:t>
            </a:r>
            <a:r>
              <a:rPr lang="en-US" dirty="0"/>
              <a:t> con 80%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 de iris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conjunto de </a:t>
            </a:r>
            <a:r>
              <a:rPr lang="en-US" dirty="0" err="1"/>
              <a:t>entrenamiento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Al 20% restante (conjunto de </a:t>
            </a:r>
            <a:r>
              <a:rPr lang="en-US" dirty="0" err="1"/>
              <a:t>prueba</a:t>
            </a:r>
            <a:r>
              <a:rPr lang="en-US" dirty="0"/>
              <a:t>) vas a </a:t>
            </a:r>
            <a:r>
              <a:rPr lang="en-US" dirty="0" err="1"/>
              <a:t>asignarle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del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conjunto de </a:t>
            </a:r>
            <a:r>
              <a:rPr lang="en-US" dirty="0" err="1"/>
              <a:t>entrenamiento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cercano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aciertos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737B73C-4921-4345-7C22-DA9A3021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7" y="657665"/>
            <a:ext cx="5319962" cy="3938459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ED63233-E890-242F-08F0-99E560639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27" y="710145"/>
            <a:ext cx="5319963" cy="388363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BB8DDBF-C7B4-1615-B09A-D25D07644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90" y="4795067"/>
            <a:ext cx="10734173" cy="8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3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56D0D7B-6A27-C351-DF26-2F6F458A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42" y="161592"/>
            <a:ext cx="5670884" cy="617387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340C48D-D603-6EB6-5A25-8173A028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78" y="196454"/>
            <a:ext cx="5319962" cy="39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4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4A2A39D-45C6-42F4-519A-64F360D6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26" y="356876"/>
            <a:ext cx="5219700" cy="385824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51ED7E3-4A9F-3464-335E-519F0C35B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3" y="1517307"/>
            <a:ext cx="5670884" cy="1778017"/>
          </a:xfrm>
          <a:prstGeom prst="rect">
            <a:avLst/>
          </a:prstGeom>
        </p:spPr>
      </p:pic>
      <p:pic>
        <p:nvPicPr>
          <p:cNvPr id="8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C6787D9-05C0-BC7B-8D58-2F32260D3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085" y="3597724"/>
            <a:ext cx="3384885" cy="24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15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2318d4-e363-48a4-912e-c56c7be1628f"/>
    <ds:schemaRef ds:uri="http://schemas.microsoft.com/office/infopath/2007/PartnerControls"/>
    <ds:schemaRef ds:uri="6e90d7c7-4f0c-4442-ac85-faa40625c87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167</Words>
  <Application>Microsoft Office PowerPoint</Application>
  <PresentationFormat>Widescreen</PresentationFormat>
  <Paragraphs>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RetrospectVTI</vt:lpstr>
      <vt:lpstr>Minería de datos: Clase 24 de octubre</vt:lpstr>
      <vt:lpstr>PowerPoint Presentation</vt:lpstr>
      <vt:lpstr>PowerPoint Presentation</vt:lpstr>
      <vt:lpstr>PowerPoint Presentation</vt:lpstr>
      <vt:lpstr>PowerPoint Presentation</vt:lpstr>
      <vt:lpstr>Ejercicio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Tarea individual</vt:lpstr>
      <vt:lpstr>Tarea 6 </vt:lpstr>
      <vt:lpstr>¿Dudas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1451</cp:revision>
  <dcterms:created xsi:type="dcterms:W3CDTF">2022-08-08T17:41:56Z</dcterms:created>
  <dcterms:modified xsi:type="dcterms:W3CDTF">2022-10-24T23:01:01Z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